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sldIdLst>
    <p:sldId id="256" r:id="rId3"/>
    <p:sldId id="261" r:id="rId4"/>
    <p:sldId id="264" r:id="rId5"/>
    <p:sldId id="259" r:id="rId6"/>
    <p:sldId id="260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1" d="100"/>
          <a:sy n="121" d="100"/>
        </p:scale>
        <p:origin x="-70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944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8720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45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086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3650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6124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4527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0098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128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1272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557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368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415414"/>
              </p:ext>
            </p:extLst>
          </p:nvPr>
        </p:nvGraphicFramePr>
        <p:xfrm>
          <a:off x="251520" y="2780928"/>
          <a:ext cx="8568952" cy="3901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Shane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Paul </a:t>
                      </a:r>
                      <a:r>
                        <a:rPr lang="cs-CZ" b="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Hertnon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VY_32_INOVACE_4_ANGLICKY_JAZYK_KOMUNIKACNI_SITUACE_05</a:t>
                      </a:r>
                      <a:endParaRPr lang="cs-CZ" sz="1400" kern="1200" dirty="0" smtClean="0">
                        <a:solidFill>
                          <a:schemeClr val="dk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kern="1200" dirty="0" err="1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Jídlo</a:t>
                      </a:r>
                      <a:r>
                        <a:rPr lang="en-US" sz="14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a </a:t>
                      </a:r>
                      <a:r>
                        <a:rPr lang="en-US" sz="1400" kern="120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nápoje</a:t>
                      </a:r>
                      <a:endParaRPr lang="en-US" sz="1400" kern="1200" dirty="0" smtClean="0">
                        <a:solidFill>
                          <a:schemeClr val="dk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ANJ –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komunikačni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situace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 ročník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Jídlo a nápoje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slovní zásoby tématu, popis obrázků a diskuse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6857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/>
              <a:t>FOOD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last </a:t>
            </a:r>
            <a:r>
              <a:rPr lang="cs-CZ" dirty="0" err="1" smtClean="0"/>
              <a:t>meal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had?Descride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 and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thought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Divide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below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groups:those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describe</a:t>
            </a:r>
            <a:r>
              <a:rPr lang="cs-CZ" dirty="0" smtClean="0"/>
              <a:t> taste and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texture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bitter,  </a:t>
            </a:r>
            <a:r>
              <a:rPr lang="cs-CZ" sz="2000" dirty="0" err="1" smtClean="0"/>
              <a:t>bland</a:t>
            </a:r>
            <a:r>
              <a:rPr lang="cs-CZ" sz="2000" dirty="0" smtClean="0"/>
              <a:t>,  </a:t>
            </a:r>
            <a:r>
              <a:rPr lang="cs-CZ" sz="2000" dirty="0" err="1" smtClean="0"/>
              <a:t>chewy</a:t>
            </a:r>
            <a:r>
              <a:rPr lang="cs-CZ" sz="2000" dirty="0" smtClean="0"/>
              <a:t>,  </a:t>
            </a:r>
            <a:r>
              <a:rPr lang="cs-CZ" sz="2000" dirty="0" err="1" smtClean="0"/>
              <a:t>creamy</a:t>
            </a:r>
            <a:r>
              <a:rPr lang="cs-CZ" sz="2000" dirty="0"/>
              <a:t>,</a:t>
            </a:r>
            <a:r>
              <a:rPr lang="cs-CZ" sz="2000" dirty="0" smtClean="0"/>
              <a:t> </a:t>
            </a:r>
            <a:r>
              <a:rPr lang="cs-CZ" sz="2000" dirty="0" err="1" smtClean="0"/>
              <a:t>crispy</a:t>
            </a:r>
            <a:r>
              <a:rPr lang="cs-CZ" sz="2000" dirty="0" smtClean="0"/>
              <a:t> </a:t>
            </a:r>
            <a:r>
              <a:rPr lang="cs-CZ" sz="2000" dirty="0" err="1" smtClean="0"/>
              <a:t>crunchy</a:t>
            </a:r>
            <a:r>
              <a:rPr lang="cs-CZ" sz="2000" dirty="0" smtClean="0"/>
              <a:t>,  </a:t>
            </a:r>
            <a:r>
              <a:rPr lang="cs-CZ" sz="2000" dirty="0" err="1" smtClean="0"/>
              <a:t>crumbly</a:t>
            </a:r>
            <a:r>
              <a:rPr lang="cs-CZ" sz="2000" dirty="0" smtClean="0"/>
              <a:t>,  </a:t>
            </a:r>
            <a:r>
              <a:rPr lang="cs-CZ" sz="2000" dirty="0" err="1" smtClean="0"/>
              <a:t>disgusting</a:t>
            </a:r>
            <a:r>
              <a:rPr lang="cs-CZ" sz="2000" dirty="0"/>
              <a:t>,</a:t>
            </a:r>
            <a:r>
              <a:rPr lang="cs-CZ" sz="2000" dirty="0" smtClean="0"/>
              <a:t> dry  </a:t>
            </a:r>
            <a:r>
              <a:rPr lang="cs-CZ" sz="2000" dirty="0" err="1" smtClean="0"/>
              <a:t>fresh</a:t>
            </a:r>
            <a:r>
              <a:rPr lang="cs-CZ" sz="2000" dirty="0" smtClean="0"/>
              <a:t>,  </a:t>
            </a:r>
            <a:r>
              <a:rPr lang="cs-CZ" sz="2000" dirty="0" err="1" smtClean="0"/>
              <a:t>fruity</a:t>
            </a:r>
            <a:r>
              <a:rPr lang="cs-CZ" sz="2000" dirty="0" smtClean="0"/>
              <a:t>,  </a:t>
            </a:r>
            <a:r>
              <a:rPr lang="cs-CZ" sz="2000" dirty="0" err="1" smtClean="0"/>
              <a:t>greasy</a:t>
            </a:r>
            <a:r>
              <a:rPr lang="cs-CZ" sz="2000" dirty="0" smtClean="0"/>
              <a:t>,  </a:t>
            </a:r>
            <a:r>
              <a:rPr lang="cs-CZ" sz="2000" dirty="0" err="1" smtClean="0"/>
              <a:t>juicy</a:t>
            </a:r>
            <a:r>
              <a:rPr lang="cs-CZ" sz="2000" dirty="0" smtClean="0"/>
              <a:t>, </a:t>
            </a:r>
            <a:r>
              <a:rPr lang="cs-CZ" sz="2000" dirty="0" err="1" smtClean="0"/>
              <a:t>mild</a:t>
            </a:r>
            <a:r>
              <a:rPr lang="cs-CZ" sz="2000" dirty="0" smtClean="0"/>
              <a:t>,  </a:t>
            </a:r>
            <a:r>
              <a:rPr lang="cs-CZ" sz="2000" dirty="0" err="1" smtClean="0"/>
              <a:t>mouth</a:t>
            </a:r>
            <a:r>
              <a:rPr lang="cs-CZ" sz="2000" dirty="0" smtClean="0"/>
              <a:t>-</a:t>
            </a:r>
            <a:r>
              <a:rPr lang="cs-CZ" sz="2000" dirty="0" err="1" smtClean="0"/>
              <a:t>watering</a:t>
            </a:r>
            <a:r>
              <a:rPr lang="cs-CZ" sz="2000" dirty="0" smtClean="0"/>
              <a:t>,  </a:t>
            </a:r>
            <a:r>
              <a:rPr lang="cs-CZ" sz="2000" dirty="0" err="1" smtClean="0"/>
              <a:t>peppery</a:t>
            </a:r>
            <a:r>
              <a:rPr lang="cs-CZ" sz="2000" dirty="0" smtClean="0"/>
              <a:t>,  </a:t>
            </a:r>
            <a:r>
              <a:rPr lang="cs-CZ" sz="2000" dirty="0" err="1" smtClean="0"/>
              <a:t>raw</a:t>
            </a:r>
            <a:r>
              <a:rPr lang="cs-CZ" sz="2000" dirty="0" smtClean="0"/>
              <a:t>,  </a:t>
            </a:r>
            <a:r>
              <a:rPr lang="cs-CZ" sz="2000" dirty="0" err="1" smtClean="0"/>
              <a:t>rich</a:t>
            </a:r>
            <a:r>
              <a:rPr lang="cs-CZ" sz="2000" dirty="0" smtClean="0"/>
              <a:t>,  </a:t>
            </a:r>
            <a:r>
              <a:rPr lang="cs-CZ" sz="2000" dirty="0" err="1" smtClean="0"/>
              <a:t>ripe</a:t>
            </a:r>
            <a:r>
              <a:rPr lang="cs-CZ" sz="2000" dirty="0" smtClean="0"/>
              <a:t>,  </a:t>
            </a:r>
            <a:r>
              <a:rPr lang="cs-CZ" sz="2000" dirty="0" err="1" smtClean="0"/>
              <a:t>runny</a:t>
            </a:r>
            <a:r>
              <a:rPr lang="cs-CZ" sz="2000" dirty="0" smtClean="0"/>
              <a:t>,  salty, </a:t>
            </a:r>
            <a:r>
              <a:rPr lang="cs-CZ" sz="2000" dirty="0" err="1" smtClean="0"/>
              <a:t>smoky</a:t>
            </a:r>
            <a:r>
              <a:rPr lang="cs-CZ" sz="2000" dirty="0" smtClean="0"/>
              <a:t>,  </a:t>
            </a:r>
            <a:r>
              <a:rPr lang="cs-CZ" sz="2000" dirty="0" err="1" smtClean="0"/>
              <a:t>smooth</a:t>
            </a:r>
            <a:r>
              <a:rPr lang="cs-CZ" sz="2000" dirty="0" smtClean="0"/>
              <a:t>, </a:t>
            </a:r>
            <a:r>
              <a:rPr lang="cs-CZ" sz="2000" dirty="0" err="1" smtClean="0"/>
              <a:t>sour</a:t>
            </a:r>
            <a:r>
              <a:rPr lang="cs-CZ" sz="2000" dirty="0" smtClean="0"/>
              <a:t>,  </a:t>
            </a:r>
            <a:r>
              <a:rPr lang="cs-CZ" sz="2000" dirty="0" err="1" smtClean="0"/>
              <a:t>spicy</a:t>
            </a:r>
            <a:r>
              <a:rPr lang="cs-CZ" sz="2000" dirty="0" smtClean="0"/>
              <a:t>,  stale,  </a:t>
            </a:r>
            <a:r>
              <a:rPr lang="cs-CZ" sz="2000" dirty="0" err="1" smtClean="0"/>
              <a:t>sticky</a:t>
            </a:r>
            <a:r>
              <a:rPr lang="cs-CZ" sz="2000" dirty="0" smtClean="0"/>
              <a:t>,  </a:t>
            </a:r>
            <a:r>
              <a:rPr lang="cs-CZ" sz="2000" dirty="0" err="1" smtClean="0"/>
              <a:t>stodgy</a:t>
            </a:r>
            <a:r>
              <a:rPr lang="cs-CZ" sz="2000" dirty="0" smtClean="0"/>
              <a:t>,  </a:t>
            </a:r>
            <a:r>
              <a:rPr lang="cs-CZ" sz="2000" dirty="0" err="1" smtClean="0"/>
              <a:t>strong</a:t>
            </a:r>
            <a:r>
              <a:rPr lang="cs-CZ" sz="2000" dirty="0" smtClean="0"/>
              <a:t>,  </a:t>
            </a:r>
            <a:r>
              <a:rPr lang="cs-CZ" sz="2000" dirty="0" err="1" smtClean="0"/>
              <a:t>sugary</a:t>
            </a:r>
            <a:r>
              <a:rPr lang="cs-CZ" sz="2000" dirty="0" smtClean="0"/>
              <a:t>,  </a:t>
            </a:r>
            <a:r>
              <a:rPr lang="cs-CZ" sz="2000" dirty="0" err="1" smtClean="0"/>
              <a:t>sweet</a:t>
            </a:r>
            <a:r>
              <a:rPr lang="cs-CZ" sz="2000" dirty="0" smtClean="0"/>
              <a:t>,  </a:t>
            </a:r>
            <a:r>
              <a:rPr lang="cs-CZ" sz="2000" dirty="0" err="1" smtClean="0"/>
              <a:t>tasteless</a:t>
            </a:r>
            <a:r>
              <a:rPr lang="cs-CZ" sz="2000" dirty="0" smtClean="0"/>
              <a:t>,  </a:t>
            </a:r>
            <a:r>
              <a:rPr lang="cs-CZ" sz="2000" dirty="0" err="1" smtClean="0"/>
              <a:t>tasty</a:t>
            </a:r>
            <a:r>
              <a:rPr lang="cs-CZ" sz="2000" dirty="0" smtClean="0"/>
              <a:t>, tender, </a:t>
            </a:r>
            <a:r>
              <a:rPr lang="cs-CZ" sz="2000" dirty="0" err="1" smtClean="0"/>
              <a:t>tough</a:t>
            </a:r>
            <a:r>
              <a:rPr lang="cs-CZ" sz="2000" dirty="0" smtClean="0"/>
              <a:t>, </a:t>
            </a:r>
            <a:r>
              <a:rPr lang="cs-CZ" sz="2000" dirty="0" err="1" smtClean="0"/>
              <a:t>umpleasent</a:t>
            </a:r>
            <a:r>
              <a:rPr lang="cs-CZ" sz="2000" dirty="0" smtClean="0"/>
              <a:t>, </a:t>
            </a:r>
            <a:r>
              <a:rPr lang="cs-CZ" sz="2000" dirty="0" err="1" smtClean="0"/>
              <a:t>unripe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38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360040"/>
          </a:xfrm>
        </p:spPr>
        <p:txBody>
          <a:bodyPr>
            <a:noAutofit/>
          </a:bodyPr>
          <a:lstStyle/>
          <a:p>
            <a:r>
              <a:rPr lang="cs-CZ" sz="3200" dirty="0" err="1" smtClean="0">
                <a:solidFill>
                  <a:schemeClr val="tx1"/>
                </a:solidFill>
              </a:rPr>
              <a:t>Using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the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words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from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the</a:t>
            </a:r>
            <a:r>
              <a:rPr lang="cs-CZ" sz="3200" dirty="0" smtClean="0">
                <a:solidFill>
                  <a:schemeClr val="tx1"/>
                </a:solidFill>
              </a:rPr>
              <a:t> last </a:t>
            </a:r>
            <a:r>
              <a:rPr lang="cs-CZ" sz="3200" dirty="0" err="1" smtClean="0">
                <a:solidFill>
                  <a:schemeClr val="tx1"/>
                </a:solidFill>
              </a:rPr>
              <a:t>exercise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describe</a:t>
            </a:r>
            <a:r>
              <a:rPr lang="cs-CZ" sz="3200" dirty="0" smtClean="0">
                <a:solidFill>
                  <a:schemeClr val="tx1"/>
                </a:solidFill>
              </a:rPr>
              <a:t> these </a:t>
            </a:r>
            <a:r>
              <a:rPr lang="cs-CZ" sz="3200" dirty="0" err="1" smtClean="0">
                <a:solidFill>
                  <a:schemeClr val="tx1"/>
                </a:solidFill>
              </a:rPr>
              <a:t>photos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D:\Photos 2012\2012-11-11 ST Martin 11.11.2012\ST Martin 11.11.2012 12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3384376" cy="2538282"/>
          </a:xfrm>
          <a:prstGeom prst="rect">
            <a:avLst/>
          </a:prstGeom>
          <a:noFill/>
        </p:spPr>
      </p:pic>
      <p:pic>
        <p:nvPicPr>
          <p:cNvPr id="1027" name="Picture 3" descr="D:\Photos 2012\2012-11-11 ST Martin 11.11.2012\ST Martin 11.11.2012 13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412776"/>
            <a:ext cx="3888432" cy="2520280"/>
          </a:xfrm>
          <a:prstGeom prst="rect">
            <a:avLst/>
          </a:prstGeom>
          <a:noFill/>
        </p:spPr>
      </p:pic>
      <p:pic>
        <p:nvPicPr>
          <p:cNvPr id="1028" name="Picture 4" descr="D:\Photos 2012\2013-02-03 Madison 5th birthday party\Madison 5th birthday party 03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077072"/>
            <a:ext cx="3384376" cy="2664296"/>
          </a:xfrm>
          <a:prstGeom prst="rect">
            <a:avLst/>
          </a:prstGeom>
          <a:noFill/>
        </p:spPr>
      </p:pic>
      <p:pic>
        <p:nvPicPr>
          <p:cNvPr id="1029" name="Picture 5" descr="D:\Photos 2012\2013-04-25 Ginger Bread house\Ginger Bread house 0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005064"/>
            <a:ext cx="3888432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FOOD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824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err="1" smtClean="0"/>
              <a:t>Lets</a:t>
            </a:r>
            <a:r>
              <a:rPr lang="cs-CZ" sz="3600" b="1" dirty="0" smtClean="0"/>
              <a:t> talk </a:t>
            </a:r>
            <a:r>
              <a:rPr lang="cs-CZ" sz="3600" b="1" dirty="0" err="1" smtClean="0"/>
              <a:t>about</a:t>
            </a:r>
            <a:r>
              <a:rPr lang="cs-CZ" sz="3600" b="1" dirty="0" smtClean="0"/>
              <a:t> food</a:t>
            </a:r>
          </a:p>
          <a:p>
            <a:r>
              <a:rPr lang="cs-CZ" dirty="0" smtClean="0"/>
              <a:t> </a:t>
            </a:r>
            <a:r>
              <a:rPr lang="en-US" dirty="0"/>
              <a:t>What’s your </a:t>
            </a:r>
            <a:r>
              <a:rPr lang="en-US" dirty="0" err="1"/>
              <a:t>favourite</a:t>
            </a:r>
            <a:r>
              <a:rPr lang="en-US" dirty="0"/>
              <a:t> food? How often do you eat it</a:t>
            </a:r>
            <a:r>
              <a:rPr lang="en-US" dirty="0" smtClean="0"/>
              <a:t>?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/>
              <a:t>What are the most popular dishes in your country? 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/>
              <a:t>Describe an everyday meal from your country and tell how to </a:t>
            </a:r>
            <a:r>
              <a:rPr lang="en-GB" dirty="0"/>
              <a:t>prepare it</a:t>
            </a:r>
            <a:r>
              <a:rPr lang="en-GB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r>
              <a:rPr lang="en-US" dirty="0"/>
              <a:t>What food do you refuse to eat? Why?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691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196752"/>
            <a:ext cx="7408333" cy="4320480"/>
          </a:xfrm>
        </p:spPr>
        <p:txBody>
          <a:bodyPr>
            <a:normAutofit/>
          </a:bodyPr>
          <a:lstStyle/>
          <a:p>
            <a:r>
              <a:rPr lang="en-US" dirty="0"/>
              <a:t>How often do you eat in a restaurant</a:t>
            </a:r>
            <a:r>
              <a:rPr lang="en-US" dirty="0" smtClean="0"/>
              <a:t>?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When did you last go to a nice restaurant? What did you order</a:t>
            </a:r>
            <a:r>
              <a:rPr lang="en-US" dirty="0" smtClean="0"/>
              <a:t>?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en-US" dirty="0"/>
              <a:t>What do people usually eat on a special holiday (like New Year</a:t>
            </a:r>
            <a:r>
              <a:rPr lang="en-US" dirty="0" smtClean="0"/>
              <a:t>)?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Who usually does the cooking in your family</a:t>
            </a:r>
            <a:r>
              <a:rPr lang="en-US" dirty="0" smtClean="0"/>
              <a:t>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63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Can you cook? What is the last dish you cooked</a:t>
            </a:r>
            <a:r>
              <a:rPr lang="en-US" dirty="0" smtClean="0"/>
              <a:t>?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What’s the strangest food you have ever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en-US" dirty="0" smtClean="0"/>
              <a:t>eaten?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If you visited a country where people ate snake or dog, would you try it</a:t>
            </a:r>
            <a:r>
              <a:rPr lang="en-US" dirty="0" smtClean="0"/>
              <a:t>?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How often do you eat fast food</a:t>
            </a:r>
            <a:r>
              <a:rPr lang="en-US" dirty="0" smtClean="0"/>
              <a:t>?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Can you give some examples of fast food (also: junk food)?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88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Název díla:Jídlo a nápoje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Datum vzniku: 19. 11.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444</TotalTime>
  <Words>409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Motiv systému Office</vt:lpstr>
      <vt:lpstr>Obchodní akademie, Střední odborná škola  a Jazyková škola s právem státní jazykové zkoušky,  Hradec Králové</vt:lpstr>
      <vt:lpstr>FOOD</vt:lpstr>
      <vt:lpstr>Using the words from the last exercise describe these photos</vt:lpstr>
      <vt:lpstr>FOOD</vt:lpstr>
      <vt:lpstr>Prezentace aplikace PowerPoint</vt:lpstr>
      <vt:lpstr>Prezentace aplikace PowerPoint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59</cp:revision>
  <dcterms:created xsi:type="dcterms:W3CDTF">2012-11-30T22:17:21Z</dcterms:created>
  <dcterms:modified xsi:type="dcterms:W3CDTF">2014-07-08T08:41:06Z</dcterms:modified>
</cp:coreProperties>
</file>