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2AB4B-20F9-46B6-8CB1-C3A7640820D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2016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2AB4B-20F9-46B6-8CB1-C3A7640820D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5457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2AB4B-20F9-46B6-8CB1-C3A7640820D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06904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2AB4B-20F9-46B6-8CB1-C3A7640820D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625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2AB4B-20F9-46B6-8CB1-C3A7640820D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529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2AB4B-20F9-46B6-8CB1-C3A7640820D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3263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2AB4B-20F9-46B6-8CB1-C3A7640820D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758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2AB4B-20F9-46B6-8CB1-C3A7640820D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4307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2AB4B-20F9-46B6-8CB1-C3A7640820D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0885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2AB4B-20F9-46B6-8CB1-C3A7640820D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9329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2AB4B-20F9-46B6-8CB1-C3A7640820D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2778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62AB4B-20F9-46B6-8CB1-C3A7640820D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0965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5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slide" Target="slide3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wmf"/><Relationship Id="rId3" Type="http://schemas.openxmlformats.org/officeDocument/2006/relationships/image" Target="../media/image1.jpeg"/><Relationship Id="rId7" Type="http://schemas.openxmlformats.org/officeDocument/2006/relationships/image" Target="../media/image6.png"/><Relationship Id="rId12" Type="http://schemas.openxmlformats.org/officeDocument/2006/relationships/image" Target="../media/image1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10.png"/><Relationship Id="rId5" Type="http://schemas.openxmlformats.org/officeDocument/2006/relationships/slide" Target="slide3.xml"/><Relationship Id="rId10" Type="http://schemas.openxmlformats.org/officeDocument/2006/relationships/image" Target="../media/image9.png"/><Relationship Id="rId4" Type="http://schemas.openxmlformats.org/officeDocument/2006/relationships/image" Target="../media/image2.jpeg"/><Relationship Id="rId9" Type="http://schemas.openxmlformats.org/officeDocument/2006/relationships/image" Target="../media/image8.png"/><Relationship Id="rId14" Type="http://schemas.openxmlformats.org/officeDocument/2006/relationships/audio" Target="../media/audio1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7" Type="http://schemas.openxmlformats.org/officeDocument/2006/relationships/image" Target="../media/image5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wmf"/><Relationship Id="rId5" Type="http://schemas.openxmlformats.org/officeDocument/2006/relationships/image" Target="../media/image4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jpeg"/><Relationship Id="rId7" Type="http://schemas.openxmlformats.org/officeDocument/2006/relationships/image" Target="../media/image16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2.jpeg"/><Relationship Id="rId9" Type="http://schemas.openxmlformats.org/officeDocument/2006/relationships/audio" Target="../media/audio2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živatel\AppData\Local\Microsoft\Windows\Temporary Internet Files\Content.IE5\SAFH5PJD\MC9004450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53640" y="685800"/>
            <a:ext cx="423672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SAFH5PJD\MC9004450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53640" y="685800"/>
            <a:ext cx="423672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0005" y="769913"/>
            <a:ext cx="5773737" cy="144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638301" y="2708803"/>
            <a:ext cx="6070347" cy="14403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CZ.1.07/1.4.00/21.0385 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endParaRPr lang="cs-CZ" sz="20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VY_32_INOVACE_09_SČÍTÁNÍ </a:t>
            </a:r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 ODČÍTÁNÍ DO 8</a:t>
            </a: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59832" y="480992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Doporučeno pro: 1. ročník ZŠ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Předmět: Matematika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Autor: Mgr. Věra Tomšů</a:t>
            </a:r>
          </a:p>
        </p:txBody>
      </p:sp>
      <p:pic>
        <p:nvPicPr>
          <p:cNvPr id="1026" name="Picture 2" descr="C:\Users\uživatel\AppData\Local\Microsoft\Windows\Temporary Internet Files\Content.IE5\SAFH5PJD\MC900442144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27973" y="5733256"/>
            <a:ext cx="922438" cy="953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3" descr="C:\Users\uživatel\AppData\Local\Microsoft\Windows\Temporary Internet Files\Content.IE5\SAFH5PJD\MC90023942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1832" y="1757566"/>
            <a:ext cx="886968" cy="913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uživatel\AppData\Local\Microsoft\Windows\Temporary Internet Files\Content.IE5\SAFH5PJD\MC90023942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671" y="4342943"/>
            <a:ext cx="177393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9703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živatel\AppData\Local\Microsoft\Windows\Temporary Internet Files\Content.IE5\SAFH5PJD\MC9004450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53640" y="685800"/>
            <a:ext cx="423672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SAFH5PJD\MC9004450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53640" y="685800"/>
            <a:ext cx="423672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453640" y="1772816"/>
            <a:ext cx="6078800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NE, NE, </a:t>
            </a:r>
          </a:p>
          <a:p>
            <a:pPr algn="ctr"/>
            <a:r>
              <a:rPr lang="cs-CZ" sz="4400" b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TOHLE NENÍ SPRÁVNĚ.</a:t>
            </a:r>
          </a:p>
          <a:p>
            <a:pPr algn="ctr"/>
            <a:endParaRPr lang="cs-CZ" sz="44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sz="4400" b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ZKUS TO ZNOVU.</a:t>
            </a:r>
          </a:p>
        </p:txBody>
      </p:sp>
      <p:pic>
        <p:nvPicPr>
          <p:cNvPr id="2050" name="Picture 2" descr="C:\Users\uživatel\AppData\Local\Microsoft\Windows\Temporary Internet Files\Content.IE5\SAFH5PJD\MC900442144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6107" y="5250691"/>
            <a:ext cx="1226333" cy="1267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živatel\AppData\Local\Microsoft\Windows\Temporary Internet Files\Content.IE5\SAFH5PJD\MC900439774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1150" y="2204864"/>
            <a:ext cx="701289" cy="701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živatel\AppData\Local\Microsoft\Windows\Temporary Internet Files\Content.IE5\SAFH5PJD\MC900439774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535" y="977280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živatel\AppData\Local\Microsoft\Windows\Temporary Internet Files\Content.IE5\SAFH5PJD\MC900439774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6160" y="4829518"/>
            <a:ext cx="651520" cy="651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živatel\AppData\Local\Microsoft\Windows\Temporary Internet Files\Content.IE5\SAFH5PJD\MC900439774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7924" y="369137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uživatel\AppData\Local\Microsoft\Windows\Temporary Internet Files\Content.IE5\SAFH5PJD\MC900439774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9959" y="754507"/>
            <a:ext cx="651520" cy="651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uživatel\AppData\Local\Microsoft\Windows\Temporary Internet Files\Content.IE5\SAFH5PJD\MC900439774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8063" y="1995053"/>
            <a:ext cx="848753" cy="848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uživatel\AppData\Local\Microsoft\Windows\Temporary Internet Files\Content.IE5\SAFH5PJD\MC900439774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0571" y="3173199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uživatel\AppData\Local\Microsoft\Windows\Temporary Internet Files\Content.IE5\G1O8T4R9\MC90033145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5382" y="261101"/>
            <a:ext cx="2169955" cy="215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3" descr="C:\Users\uživatel\AppData\Local\Microsoft\Windows\Temporary Internet Files\Content.IE5\SAFH5PJD\MC900439774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9846" y="5620013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živatel\AppData\Local\Microsoft\Windows\Temporary Internet Files\Content.IE5\G1O8T4R9\MC90044043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5414" y="3088727"/>
            <a:ext cx="2920746" cy="3326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027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14" name="explode.wav"/>
          </p:stSnd>
        </p:sndAc>
      </p:transition>
    </mc:Choice>
    <mc:Fallback>
      <p:transition spd="slow">
        <p:sndAc>
          <p:stSnd>
            <p:snd r:embed="rId2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živatel\AppData\Local\Microsoft\Windows\Temporary Internet Files\Content.IE5\SAFH5PJD\MC9004450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53640" y="685800"/>
            <a:ext cx="423672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SAFH5PJD\MC9004450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53640" y="685800"/>
            <a:ext cx="423672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0" y="0"/>
            <a:ext cx="925252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115616" y="393412"/>
            <a:ext cx="731052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0070C0"/>
                </a:solidFill>
              </a:rPr>
              <a:t>Klikni na správný výsledek pod příkladem.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3" y="978187"/>
            <a:ext cx="992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 + 7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5272" y="144532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8</a:t>
            </a:r>
            <a:endParaRPr lang="cs-CZ" sz="3200" b="1" dirty="0"/>
          </a:p>
        </p:txBody>
      </p:sp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722560" y="1445321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6</a:t>
            </a:r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1263594" y="144532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7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467543" y="2276872"/>
            <a:ext cx="9925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chemeClr val="tx2"/>
                </a:solidFill>
              </a:rPr>
              <a:t>3 + 5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63594" y="2708919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chemeClr val="tx2"/>
                </a:solidFill>
              </a:rPr>
              <a:t>8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9" name="Obdélník 8">
            <a:hlinkClick r:id="rId3" action="ppaction://hlinksldjump"/>
          </p:cNvPr>
          <p:cNvSpPr/>
          <p:nvPr/>
        </p:nvSpPr>
        <p:spPr>
          <a:xfrm>
            <a:off x="722560" y="2725936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chemeClr val="tx2"/>
                </a:solidFill>
              </a:rPr>
              <a:t>1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10" name="Obdélník 9">
            <a:hlinkClick r:id="rId3" action="ppaction://hlinksldjump"/>
          </p:cNvPr>
          <p:cNvSpPr/>
          <p:nvPr/>
        </p:nvSpPr>
        <p:spPr>
          <a:xfrm>
            <a:off x="235272" y="2708920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chemeClr val="tx2"/>
                </a:solidFill>
              </a:rPr>
              <a:t>7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7617" y="3395564"/>
            <a:ext cx="9124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5 - 3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17960" y="4686060"/>
            <a:ext cx="9124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/>
              <a:t>8 - 6</a:t>
            </a:r>
            <a:endParaRPr lang="cs-CZ" sz="3200" b="1" dirty="0"/>
          </a:p>
        </p:txBody>
      </p:sp>
      <p:sp>
        <p:nvSpPr>
          <p:cNvPr id="15" name="Obdélník 14"/>
          <p:cNvSpPr/>
          <p:nvPr/>
        </p:nvSpPr>
        <p:spPr>
          <a:xfrm>
            <a:off x="1430389" y="5718272"/>
            <a:ext cx="9925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srgbClr val="FF0000"/>
                </a:solidFill>
              </a:rPr>
              <a:t>3 + </a:t>
            </a:r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032628" y="5425885"/>
            <a:ext cx="9925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/>
              <a:t>2 + 6</a:t>
            </a:r>
            <a:endParaRPr lang="cs-CZ" sz="3200" b="1" dirty="0"/>
          </a:p>
        </p:txBody>
      </p:sp>
      <p:sp>
        <p:nvSpPr>
          <p:cNvPr id="17" name="Obdélník 16"/>
          <p:cNvSpPr/>
          <p:nvPr/>
        </p:nvSpPr>
        <p:spPr>
          <a:xfrm>
            <a:off x="4790382" y="5445223"/>
            <a:ext cx="9124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1F497D"/>
                </a:solidFill>
              </a:rPr>
              <a:t>8 - 4</a:t>
            </a:r>
            <a:endParaRPr lang="cs-CZ" sz="3200" b="1" dirty="0">
              <a:solidFill>
                <a:srgbClr val="1F497D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519659" y="5700131"/>
            <a:ext cx="9124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8 - 8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512238" y="1000534"/>
            <a:ext cx="9124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/>
              <a:t>8 - 5</a:t>
            </a:r>
            <a:endParaRPr lang="cs-CZ" sz="3200" b="1" dirty="0"/>
          </a:p>
        </p:txBody>
      </p:sp>
      <p:sp>
        <p:nvSpPr>
          <p:cNvPr id="20" name="Obdélník 19"/>
          <p:cNvSpPr/>
          <p:nvPr/>
        </p:nvSpPr>
        <p:spPr>
          <a:xfrm>
            <a:off x="7686110" y="2270301"/>
            <a:ext cx="9124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7 - 2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649584" y="3429000"/>
            <a:ext cx="9925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1F497D"/>
                </a:solidFill>
              </a:rPr>
              <a:t>8 + 0</a:t>
            </a:r>
            <a:endParaRPr lang="cs-CZ" sz="3200" b="1" dirty="0">
              <a:solidFill>
                <a:srgbClr val="1F497D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84514" y="3870196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4" name="Obdélník 23">
            <a:hlinkClick r:id="rId3" action="ppaction://hlinksldjump"/>
          </p:cNvPr>
          <p:cNvSpPr/>
          <p:nvPr/>
        </p:nvSpPr>
        <p:spPr>
          <a:xfrm>
            <a:off x="722560" y="3870196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25" name="Obdélník 24">
            <a:hlinkClick r:id="rId3" action="ppaction://hlinksldjump"/>
          </p:cNvPr>
          <p:cNvSpPr/>
          <p:nvPr/>
        </p:nvSpPr>
        <p:spPr>
          <a:xfrm>
            <a:off x="1182097" y="3870196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6" name="Obdélník 25">
            <a:hlinkClick r:id="rId3" action="ppaction://hlinksldjump"/>
          </p:cNvPr>
          <p:cNvSpPr/>
          <p:nvPr/>
        </p:nvSpPr>
        <p:spPr>
          <a:xfrm>
            <a:off x="235272" y="5152835"/>
            <a:ext cx="3930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1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67303" y="5152836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2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8" name="Obdélník 27">
            <a:hlinkClick r:id="rId3" action="ppaction://hlinksldjump"/>
          </p:cNvPr>
          <p:cNvSpPr/>
          <p:nvPr/>
        </p:nvSpPr>
        <p:spPr>
          <a:xfrm>
            <a:off x="1263594" y="5152836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0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9" name="Obdélník 28">
            <a:hlinkClick r:id="rId3" action="ppaction://hlinksldjump"/>
          </p:cNvPr>
          <p:cNvSpPr/>
          <p:nvPr/>
        </p:nvSpPr>
        <p:spPr>
          <a:xfrm>
            <a:off x="1263594" y="6172200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" name="Obdélník 29">
            <a:hlinkClick r:id="rId3" action="ppaction://hlinksldjump"/>
          </p:cNvPr>
          <p:cNvSpPr/>
          <p:nvPr/>
        </p:nvSpPr>
        <p:spPr>
          <a:xfrm>
            <a:off x="1773993" y="6167631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257112" y="6172200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6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48" name="Obdélník 2047">
            <a:hlinkClick r:id="rId3" action="ppaction://hlinksldjump"/>
          </p:cNvPr>
          <p:cNvSpPr/>
          <p:nvPr/>
        </p:nvSpPr>
        <p:spPr>
          <a:xfrm>
            <a:off x="2915816" y="5879812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6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049" name="Obdélník 2048"/>
          <p:cNvSpPr/>
          <p:nvPr/>
        </p:nvSpPr>
        <p:spPr>
          <a:xfrm>
            <a:off x="3332389" y="5882454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8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050" name="Obdélník 2049">
            <a:hlinkClick r:id="rId3" action="ppaction://hlinksldjump"/>
          </p:cNvPr>
          <p:cNvSpPr/>
          <p:nvPr/>
        </p:nvSpPr>
        <p:spPr>
          <a:xfrm>
            <a:off x="3725445" y="5879812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2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85187" y="5882454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1F497D"/>
                </a:solidFill>
              </a:rPr>
              <a:t>4</a:t>
            </a:r>
            <a:endParaRPr lang="cs-CZ" sz="3200" b="1" dirty="0">
              <a:solidFill>
                <a:srgbClr val="1F497D"/>
              </a:solidFill>
            </a:endParaRPr>
          </a:p>
        </p:txBody>
      </p:sp>
      <p:sp>
        <p:nvSpPr>
          <p:cNvPr id="13" name="Obdélník 12">
            <a:hlinkClick r:id="rId3" action="ppaction://hlinksldjump"/>
          </p:cNvPr>
          <p:cNvSpPr/>
          <p:nvPr/>
        </p:nvSpPr>
        <p:spPr>
          <a:xfrm>
            <a:off x="5090143" y="5879812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1F497D"/>
                </a:solidFill>
              </a:rPr>
              <a:t>2</a:t>
            </a:r>
            <a:endParaRPr lang="cs-CZ" sz="3200" b="1" dirty="0">
              <a:solidFill>
                <a:srgbClr val="1F497D"/>
              </a:solidFill>
            </a:endParaRPr>
          </a:p>
        </p:txBody>
      </p:sp>
      <p:sp>
        <p:nvSpPr>
          <p:cNvPr id="2052" name="Obdélník 2051">
            <a:hlinkClick r:id="rId3" action="ppaction://hlinksldjump"/>
          </p:cNvPr>
          <p:cNvSpPr/>
          <p:nvPr/>
        </p:nvSpPr>
        <p:spPr>
          <a:xfrm>
            <a:off x="5483199" y="5882454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1F497D"/>
                </a:solidFill>
              </a:rPr>
              <a:t>5</a:t>
            </a:r>
            <a:endParaRPr lang="cs-CZ" sz="3200" b="1" dirty="0">
              <a:solidFill>
                <a:srgbClr val="1F497D"/>
              </a:solidFill>
            </a:endParaRPr>
          </a:p>
        </p:txBody>
      </p:sp>
      <p:sp>
        <p:nvSpPr>
          <p:cNvPr id="2053" name="Obdélník 2052">
            <a:hlinkClick r:id="rId3" action="ppaction://hlinksldjump"/>
          </p:cNvPr>
          <p:cNvSpPr/>
          <p:nvPr/>
        </p:nvSpPr>
        <p:spPr>
          <a:xfrm>
            <a:off x="6297304" y="6088058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1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54" name="Obdélník 2053">
            <a:hlinkClick r:id="rId3" action="ppaction://hlinksldjump"/>
          </p:cNvPr>
          <p:cNvSpPr/>
          <p:nvPr/>
        </p:nvSpPr>
        <p:spPr>
          <a:xfrm>
            <a:off x="6819420" y="6111199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055" name="Obdélník 2054"/>
          <p:cNvSpPr/>
          <p:nvPr/>
        </p:nvSpPr>
        <p:spPr>
          <a:xfrm>
            <a:off x="7315710" y="6088058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srgbClr val="FF0000"/>
                </a:solidFill>
              </a:rPr>
              <a:t>0</a:t>
            </a:r>
          </a:p>
        </p:txBody>
      </p:sp>
      <p:sp>
        <p:nvSpPr>
          <p:cNvPr id="2056" name="Obdélník 2055"/>
          <p:cNvSpPr/>
          <p:nvPr/>
        </p:nvSpPr>
        <p:spPr>
          <a:xfrm>
            <a:off x="7708766" y="4860447"/>
            <a:ext cx="9925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1 + 5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057" name="Obdélník 2056"/>
          <p:cNvSpPr/>
          <p:nvPr/>
        </p:nvSpPr>
        <p:spPr>
          <a:xfrm>
            <a:off x="7615471" y="5246925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6</a:t>
            </a:r>
          </a:p>
        </p:txBody>
      </p:sp>
      <p:sp>
        <p:nvSpPr>
          <p:cNvPr id="2058" name="Obdélník 2057">
            <a:hlinkClick r:id="rId3" action="ppaction://hlinksldjump"/>
          </p:cNvPr>
          <p:cNvSpPr/>
          <p:nvPr/>
        </p:nvSpPr>
        <p:spPr>
          <a:xfrm>
            <a:off x="8033087" y="5246926"/>
            <a:ext cx="33126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5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059" name="Obdélník 2058">
            <a:hlinkClick r:id="rId3" action="ppaction://hlinksldjump"/>
          </p:cNvPr>
          <p:cNvSpPr/>
          <p:nvPr/>
        </p:nvSpPr>
        <p:spPr>
          <a:xfrm>
            <a:off x="8426142" y="5246927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4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060" name="Obdélník 2059">
            <a:hlinkClick r:id="rId3" action="ppaction://hlinksldjump"/>
          </p:cNvPr>
          <p:cNvSpPr/>
          <p:nvPr/>
        </p:nvSpPr>
        <p:spPr>
          <a:xfrm>
            <a:off x="7512238" y="3870196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1F497D"/>
                </a:solidFill>
              </a:rPr>
              <a:t>6</a:t>
            </a:r>
            <a:endParaRPr lang="cs-CZ" sz="3200" b="1" dirty="0">
              <a:solidFill>
                <a:srgbClr val="1F497D"/>
              </a:solidFill>
            </a:endParaRPr>
          </a:p>
        </p:txBody>
      </p:sp>
      <p:sp>
        <p:nvSpPr>
          <p:cNvPr id="2061" name="Obdélník 2060">
            <a:hlinkClick r:id="rId3" action="ppaction://hlinksldjump"/>
          </p:cNvPr>
          <p:cNvSpPr/>
          <p:nvPr/>
        </p:nvSpPr>
        <p:spPr>
          <a:xfrm>
            <a:off x="7988222" y="3870195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1F497D"/>
                </a:solidFill>
              </a:rPr>
              <a:t>0</a:t>
            </a:r>
            <a:endParaRPr lang="cs-CZ" sz="3200" b="1" dirty="0">
              <a:solidFill>
                <a:srgbClr val="1F497D"/>
              </a:solidFill>
            </a:endParaRPr>
          </a:p>
        </p:txBody>
      </p:sp>
      <p:sp>
        <p:nvSpPr>
          <p:cNvPr id="2062" name="Obdélník 2061"/>
          <p:cNvSpPr/>
          <p:nvPr/>
        </p:nvSpPr>
        <p:spPr>
          <a:xfrm>
            <a:off x="8381278" y="3870196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1F497D"/>
                </a:solidFill>
              </a:rPr>
              <a:t>8</a:t>
            </a:r>
            <a:endParaRPr lang="cs-CZ" sz="3200" b="1" dirty="0">
              <a:solidFill>
                <a:srgbClr val="1F497D"/>
              </a:solidFill>
            </a:endParaRPr>
          </a:p>
        </p:txBody>
      </p:sp>
      <p:sp>
        <p:nvSpPr>
          <p:cNvPr id="2063" name="Obdélník 2062"/>
          <p:cNvSpPr/>
          <p:nvPr/>
        </p:nvSpPr>
        <p:spPr>
          <a:xfrm>
            <a:off x="7512238" y="2685892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64" name="Obdélník 2063">
            <a:hlinkClick r:id="rId3" action="ppaction://hlinksldjump"/>
          </p:cNvPr>
          <p:cNvSpPr/>
          <p:nvPr/>
        </p:nvSpPr>
        <p:spPr>
          <a:xfrm>
            <a:off x="7949345" y="2680407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65" name="Obdélník 2064">
            <a:hlinkClick r:id="rId3" action="ppaction://hlinksldjump"/>
          </p:cNvPr>
          <p:cNvSpPr/>
          <p:nvPr/>
        </p:nvSpPr>
        <p:spPr>
          <a:xfrm>
            <a:off x="8364350" y="2680405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66" name="Obdélník 2065">
            <a:hlinkClick r:id="rId3" action="ppaction://hlinksldjump"/>
          </p:cNvPr>
          <p:cNvSpPr/>
          <p:nvPr/>
        </p:nvSpPr>
        <p:spPr>
          <a:xfrm>
            <a:off x="7383431" y="1445322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5</a:t>
            </a:r>
          </a:p>
        </p:txBody>
      </p:sp>
      <p:sp>
        <p:nvSpPr>
          <p:cNvPr id="2067" name="Obdélník 2066">
            <a:hlinkClick r:id="rId3" action="ppaction://hlinksldjump"/>
          </p:cNvPr>
          <p:cNvSpPr/>
          <p:nvPr/>
        </p:nvSpPr>
        <p:spPr>
          <a:xfrm>
            <a:off x="7838800" y="1445322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2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068" name="Obdélník 2067"/>
          <p:cNvSpPr/>
          <p:nvPr/>
        </p:nvSpPr>
        <p:spPr>
          <a:xfrm>
            <a:off x="8229614" y="1445322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3</a:t>
            </a:r>
          </a:p>
        </p:txBody>
      </p:sp>
      <p:pic>
        <p:nvPicPr>
          <p:cNvPr id="3074" name="Picture 2" descr="C:\Users\uživatel\AppData\Local\Microsoft\Windows\Temporary Internet Files\Content.IE5\SAFH5PJD\MC900442144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33694" y="5737610"/>
            <a:ext cx="1005418" cy="1039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živatel\AppData\Local\Microsoft\Windows\Temporary Internet Files\Content.IE5\CV5OCTNX\MC9001832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0521" y="1299128"/>
            <a:ext cx="5127177" cy="4126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živatel\AppData\Local\Microsoft\Windows\Temporary Internet Files\Content.IE5\900VVYZS\MC90023942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94923" y="248350"/>
            <a:ext cx="849077" cy="87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26" name="Obdélník 1025"/>
          <p:cNvSpPr/>
          <p:nvPr/>
        </p:nvSpPr>
        <p:spPr>
          <a:xfrm>
            <a:off x="6012160" y="1270574"/>
            <a:ext cx="1200316" cy="19946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0" name="Obdélník 1029"/>
          <p:cNvSpPr/>
          <p:nvPr/>
        </p:nvSpPr>
        <p:spPr>
          <a:xfrm>
            <a:off x="1970521" y="1585309"/>
            <a:ext cx="918975" cy="21249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1" name="Obdélník 1030"/>
          <p:cNvSpPr/>
          <p:nvPr/>
        </p:nvSpPr>
        <p:spPr>
          <a:xfrm>
            <a:off x="1926678" y="1299128"/>
            <a:ext cx="4157490" cy="2638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2" name="Obdélník 1031"/>
          <p:cNvSpPr/>
          <p:nvPr/>
        </p:nvSpPr>
        <p:spPr>
          <a:xfrm>
            <a:off x="1970521" y="3710298"/>
            <a:ext cx="1141823" cy="17155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3" name="Obdélník 1032"/>
          <p:cNvSpPr/>
          <p:nvPr/>
        </p:nvSpPr>
        <p:spPr>
          <a:xfrm>
            <a:off x="3112344" y="4978447"/>
            <a:ext cx="2763911" cy="4474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4" name="Obdélník 1033"/>
          <p:cNvSpPr/>
          <p:nvPr/>
        </p:nvSpPr>
        <p:spPr>
          <a:xfrm>
            <a:off x="5876255" y="3270667"/>
            <a:ext cx="1336221" cy="21745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5" name="Obdélník 1034"/>
          <p:cNvSpPr/>
          <p:nvPr/>
        </p:nvSpPr>
        <p:spPr>
          <a:xfrm>
            <a:off x="3112344" y="4357945"/>
            <a:ext cx="1769371" cy="6205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6" name="Obdélník 1035"/>
          <p:cNvSpPr/>
          <p:nvPr/>
        </p:nvSpPr>
        <p:spPr>
          <a:xfrm>
            <a:off x="4881715" y="2647803"/>
            <a:ext cx="994540" cy="23306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8" name="Obdélník 1037"/>
          <p:cNvSpPr/>
          <p:nvPr/>
        </p:nvSpPr>
        <p:spPr>
          <a:xfrm>
            <a:off x="2889496" y="3429000"/>
            <a:ext cx="1992219" cy="9289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9" name="Obdélník 1038"/>
          <p:cNvSpPr/>
          <p:nvPr/>
        </p:nvSpPr>
        <p:spPr>
          <a:xfrm>
            <a:off x="2889496" y="2420888"/>
            <a:ext cx="319467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0" name="Obdélník 1039"/>
          <p:cNvSpPr/>
          <p:nvPr/>
        </p:nvSpPr>
        <p:spPr>
          <a:xfrm>
            <a:off x="2889496" y="1585309"/>
            <a:ext cx="1881383" cy="8355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1" name="Obdélník 1040"/>
          <p:cNvSpPr/>
          <p:nvPr/>
        </p:nvSpPr>
        <p:spPr>
          <a:xfrm>
            <a:off x="4790382" y="1585309"/>
            <a:ext cx="1221778" cy="8355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764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2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 animBg="1"/>
      <p:bldP spid="1030" grpId="0" animBg="1"/>
      <p:bldP spid="1031" grpId="0" animBg="1"/>
      <p:bldP spid="1032" grpId="0" animBg="1"/>
      <p:bldP spid="1033" grpId="0" animBg="1"/>
      <p:bldP spid="1034" grpId="0" animBg="1"/>
      <p:bldP spid="1035" grpId="0" animBg="1"/>
      <p:bldP spid="1036" grpId="0" animBg="1"/>
      <p:bldP spid="1038" grpId="0" animBg="1"/>
      <p:bldP spid="1039" grpId="0" animBg="1"/>
      <p:bldP spid="1040" grpId="0" animBg="1"/>
      <p:bldP spid="104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živatel\AppData\Local\Microsoft\Windows\Temporary Internet Files\Content.IE5\SAFH5PJD\MC9004450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53640" y="685800"/>
            <a:ext cx="423672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SAFH5PJD\MC9004450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53640" y="685800"/>
            <a:ext cx="423672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107934" y="685800"/>
            <a:ext cx="592045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cs-CZ" sz="5400" b="1" kern="0" dirty="0">
                <a:ln w="11430"/>
                <a:solidFill>
                  <a:schemeClr val="tx2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 SE TI DAŘILO 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831245" y="5001973"/>
            <a:ext cx="23142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Nebylo to </a:t>
            </a:r>
          </a:p>
          <a:p>
            <a:r>
              <a:rPr lang="cs-CZ" sz="3600" b="1" dirty="0"/>
              <a:t>t</a:t>
            </a:r>
            <a:r>
              <a:rPr lang="cs-CZ" sz="3600" b="1" dirty="0" smtClean="0"/>
              <a:t>ak špatné.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5" y="5025863"/>
            <a:ext cx="243246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 </a:t>
            </a:r>
            <a:r>
              <a:rPr lang="cs-CZ" sz="3600" b="1" dirty="0" smtClean="0"/>
              <a:t>Musíš se</a:t>
            </a:r>
          </a:p>
          <a:p>
            <a:r>
              <a:rPr lang="cs-CZ" sz="3600" b="1" dirty="0"/>
              <a:t>j</a:t>
            </a:r>
            <a:r>
              <a:rPr lang="cs-CZ" sz="3600" b="1" dirty="0" smtClean="0"/>
              <a:t>eště hodně</a:t>
            </a:r>
          </a:p>
          <a:p>
            <a:r>
              <a:rPr lang="cs-CZ" sz="3600" b="1" dirty="0" smtClean="0"/>
              <a:t>       učit.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16962" y="4971591"/>
            <a:ext cx="21819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Jsi šikulka.</a:t>
            </a:r>
            <a:endParaRPr lang="cs-CZ" sz="36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534610" y="4640728"/>
            <a:ext cx="2664296" cy="21906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553245" y="4640728"/>
            <a:ext cx="2592288" cy="21906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6418552" y="4591539"/>
            <a:ext cx="2627785" cy="21906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uživatel\AppData\Local\Microsoft\Windows\Temporary Internet Files\Content.IE5\L8UM0JM8\MC9002399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561893"/>
            <a:ext cx="1486814" cy="176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živatel\AppData\Local\Microsoft\Windows\Temporary Internet Files\Content.IE5\XGJZ7P72\MC90034682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08778" y="2656332"/>
            <a:ext cx="1710842" cy="1656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živatel\AppData\Local\Microsoft\Windows\Temporary Internet Files\Content.IE5\QZW61W2X\MC9004107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6905" y="2132856"/>
            <a:ext cx="1999705" cy="2363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C:\Users\uživatel\AppData\Local\Microsoft\Windows\Temporary Internet Files\Content.IE5\SAFH5PJD\MC900439774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6113" y="918661"/>
            <a:ext cx="701289" cy="701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Users\uživatel\AppData\Local\Microsoft\Windows\Temporary Internet Files\Content.IE5\SAFH5PJD\MC900439774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260" y="1733064"/>
            <a:ext cx="701289" cy="701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7" descr="C:\Users\uživatel\AppData\Local\Microsoft\Windows\Temporary Internet Files\Content.IE5\SAFH5PJD\MC900439774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2639" y="2305687"/>
            <a:ext cx="701289" cy="701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7" descr="C:\Users\uživatel\AppData\Local\Microsoft\Windows\Temporary Internet Files\Content.IE5\SAFH5PJD\MC900439774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9121" y="1432813"/>
            <a:ext cx="701289" cy="701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C:\Users\uživatel\AppData\Local\Microsoft\Windows\Temporary Internet Files\Content.IE5\SAFH5PJD\MC900439774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14926" y="3452390"/>
            <a:ext cx="701289" cy="701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7" descr="C:\Users\uživatel\AppData\Local\Microsoft\Windows\Temporary Internet Files\Content.IE5\SAFH5PJD\MC900439774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10734" y="206552"/>
            <a:ext cx="701289" cy="701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2677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9" name="applause.wav"/>
          </p:stSnd>
        </p:sndAc>
      </p:transition>
    </mc:Choice>
    <mc:Fallback>
      <p:transition spd="slow"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147</Words>
  <Application>Microsoft Office PowerPoint</Application>
  <PresentationFormat>Předvádění na obrazovce (4:3)</PresentationFormat>
  <Paragraphs>67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Snímek 1</vt:lpstr>
      <vt:lpstr>Snímek 2</vt:lpstr>
      <vt:lpstr>Snímek 3</vt:lpstr>
      <vt:lpstr>Snímek 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Jitka Polášková</cp:lastModifiedBy>
  <cp:revision>21</cp:revision>
  <dcterms:created xsi:type="dcterms:W3CDTF">2012-01-30T20:04:07Z</dcterms:created>
  <dcterms:modified xsi:type="dcterms:W3CDTF">2012-03-25T08:06:38Z</dcterms:modified>
</cp:coreProperties>
</file>