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B00C9D-3AF5-4884-B1F7-064A1B9E247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27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B00C9D-3AF5-4884-B1F7-064A1B9E247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276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B00C9D-3AF5-4884-B1F7-064A1B9E247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70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B00C9D-3AF5-4884-B1F7-064A1B9E247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70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B00C9D-3AF5-4884-B1F7-064A1B9E247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830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49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25.3.2014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48270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Umění a kultura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Johann</a:t>
                      </a:r>
                      <a:r>
                        <a:rPr lang="cs-CZ" sz="1400" baseline="0" smtClean="0"/>
                        <a:t> </a:t>
                      </a:r>
                      <a:r>
                        <a:rPr lang="cs-CZ" sz="1400" smtClean="0"/>
                        <a:t>Sebastian </a:t>
                      </a:r>
                      <a:r>
                        <a:rPr lang="cs-CZ" sz="1400" dirty="0" smtClean="0"/>
                        <a:t>Bach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barokního skladatele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5.1.2013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>
            <a:no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Johann Sebastian Bach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400152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21.3.1685 – 28.7.1750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Jeden z největších hudebních skladatelů všech dob.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7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duryňském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Eisenachu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První hudební vzdělání mu poskytl jeho otec, městský hudebník Ambrosius Bach. Otcův bratranec jej v dětství naučil na varhany. Chlapec již v deseti letech osiřel, a tak se jej ujal starší bratr, sám významný varhaník. Od patnácti se Bach živil sám. Zprvu jako sopranista chlapeckého sboru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Lüneburgu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později jako varhaník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Arnstadu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od r. 1708 ve Výmaru, kde se po šesti letech stal koncertním mistrem dvorní kapely. Léta strávená ve Výmaru patří k prvnímu vrcholu Bachovy tvorby. Zde zkomponoval třicet kantát a množství děl pro varhany a cembalo.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20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Vynikající ukázku jeho hudebního génia představuje šest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Braniborských koncertů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Temperovaný klavír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což je soubor tóninově seřazených preludií a fug.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r.1723 se Bach přestěhoval do Lipska, aby zde převzal místo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kantóra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školy při chrámu sv. Tomáše.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Lipsku napsal množství skladeb na objednávku, z nichž vynikají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Janovy a Matoušovy pašije,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Godbergovy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variace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Umění fugy.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Bach měl jedinečný smysl pro akustické zvláštnosti různých chrámových prostor a ve svých preludiích dokázal těchto zvláštností nenapodobitelně využít.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13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neuvěřitelné, že jeho skladby byly objeveny až po osmdesáti letech, třebaže k nim obdivně vzhlíželi Mozart i Beethoven. Teprve 19. století znovu ocenilo Bachovo dílo.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myšlenkou celého Bachova díla je oslava Boha i světa, který stvořil. Bach se svou tvorbou toužil zapojit do svrchované harmonie božského řádu, jeho skladby se často od základní myšlenky pozvedají v mnoha variacích až k velebnému a vznešenému závěru.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r. 1742 dokončil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Goldbergovy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variace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někteří jeho současníci se domnívali, že již dosáhl absolutní kompoziční dokonalosti.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11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Bach je však vyvedl z omylu geniální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Hudební obětinou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kterou napsal na žádost Friedricha II.</a:t>
            </a: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Umění fugy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dílo, kterým překonal sám sebe, ba co víc, dílo, jež bylo plně pochopeno až ve 20.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posledních letech života zahořkl, téměř se na veřejnosti neobjevoval a zemřel skoro slepý a zapomenut.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25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15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Úkol pro žáky:</a:t>
            </a:r>
          </a:p>
          <a:p>
            <a:endParaRPr lang="cs-CZ" dirty="0" smtClean="0"/>
          </a:p>
          <a:p>
            <a:r>
              <a:rPr lang="cs-CZ" dirty="0" smtClean="0"/>
              <a:t>Odpověz na otázky z textu.</a:t>
            </a:r>
          </a:p>
          <a:p>
            <a:endParaRPr lang="cs-CZ" dirty="0" smtClean="0"/>
          </a:p>
          <a:p>
            <a:r>
              <a:rPr lang="cs-CZ" dirty="0" smtClean="0"/>
              <a:t>1) Jaké národnosti byl </a:t>
            </a:r>
            <a:r>
              <a:rPr lang="cs-CZ" dirty="0" err="1" smtClean="0"/>
              <a:t>J.S.Bach</a:t>
            </a:r>
            <a:r>
              <a:rPr lang="cs-CZ" dirty="0" smtClean="0"/>
              <a:t>?</a:t>
            </a:r>
          </a:p>
          <a:p>
            <a:r>
              <a:rPr lang="cs-CZ" dirty="0" smtClean="0"/>
              <a:t>2) Pro jaké nástroje komponoval?</a:t>
            </a:r>
          </a:p>
          <a:p>
            <a:r>
              <a:rPr lang="cs-CZ" dirty="0" smtClean="0"/>
              <a:t>3) Koho nebo co ve svém díle </a:t>
            </a:r>
            <a:r>
              <a:rPr lang="cs-CZ" smtClean="0"/>
              <a:t>oslavoval?</a:t>
            </a:r>
          </a:p>
          <a:p>
            <a:endParaRPr lang="cs-CZ" dirty="0" smtClean="0"/>
          </a:p>
          <a:p>
            <a:r>
              <a:rPr lang="cs-CZ" dirty="0" smtClean="0"/>
              <a:t>4) Praktický úkol: zapiš pomocí not do notové osnovy příjmení BACH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98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23</TotalTime>
  <Words>523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Johann Sebastian Bach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15</cp:revision>
  <dcterms:created xsi:type="dcterms:W3CDTF">2012-10-04T17:02:39Z</dcterms:created>
  <dcterms:modified xsi:type="dcterms:W3CDTF">2014-03-25T18:25:29Z</dcterms:modified>
</cp:coreProperties>
</file>