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74" d="100"/>
          <a:sy n="74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2AAF56-1C6B-4A22-917F-77167D98A68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9398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2AAF56-1C6B-4A22-917F-77167D98A68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97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2AAF56-1C6B-4A22-917F-77167D98A68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5314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2AAF56-1C6B-4A22-917F-77167D98A68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198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2AAF56-1C6B-4A22-917F-77167D98A68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0949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732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4088767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Elvis </a:t>
                      </a:r>
                      <a:r>
                        <a:rPr lang="cs-CZ" sz="1400" dirty="0" err="1" smtClean="0"/>
                        <a:t>Presley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rockového zpěváka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5.1.2013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23.1.2013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Elvis 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Presley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8322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8.1.1935 – 16.8.1977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Americký zpěvák, skladatel kytarista, král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rokenrolu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92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Tupelu ve státě Mississippi v rodině sedmnáctiletého řidiče náklaďáku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Vernona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Presleyho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jeho jedenadvacetileté ženy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Gladys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Hudebního nadání Elvise si v páté třídě povšimla učitelka a poslala ho do soutěže talentů. Desetiletý Elvis se umístil s písní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Shep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jako druhý.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dvanácti dostal k narozeninám první kytaru, o něco později se rodina přestěhovala do Memphisu.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7447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sedmnácti nahrál svou první desku, v osmnácti ukončil školu a začal pracovat jako řidič náklaďáku a z jeho korby pořádal improvizované koncerty.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Elvis přešel k velké gramofonové společnosti RCA, v r. 1955 se poprvé objevil na televizní obrazovce a v  létě 1956 nazpíval první velký hit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Heartbreak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Hotel,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následovaly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Blue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Suede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Shoes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Hound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Dog,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Jailhouse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Rock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další.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Dokázal nenásilně skloubit inspiraci z černošského spirituálu, blues a country.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191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Stal se nejvýznamnější postavou amerického rokenrolu.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1957 stanul na vrcholu a stal se symbolem poválečné generace, která se chtěla bavit a užívat.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1958 nastoupil povinnou vojenskou službu, kterou strávil v Německu.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návratu z vojny byl rokenrol na ústupu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Presley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obrátil k pomalým baladám a zahájil kariéru v Hollywoodu. Natočil celkem 33 filmů.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1973 pořádal velký koncert na Havaji, jeho vystoupení díky satelitnímu přenosu sledovalo víc než miliarda lidí po celém světě.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734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49093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Divoké životní tempo ho však zcela vyčerpalo  a Elvis se stále častěji uzavíral ve svém honosném sídle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Graceland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Memphisu. Únik hledal v jídle, alkoholu, drogách, nakupoval auta, motocykly, koně, a tisíce zbytečností.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dubnu 1977 se během koncertního turné definitivně zhroutil a půl roku nato zemřel. Pohřbu se zúčastnilo 80 tisíc lidí a z Elvise se stala legenda. Jeho sídlo se proměnilo v muzeum a stalo se druhou nejnavštěvovanější rezidencí USA po Bílém domě.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6816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13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dirty="0" smtClean="0"/>
              <a:t>Úkol pro žáky:</a:t>
            </a:r>
          </a:p>
          <a:p>
            <a:r>
              <a:rPr lang="cs-CZ" dirty="0" smtClean="0"/>
              <a:t>Vyhledej v textu:</a:t>
            </a:r>
          </a:p>
          <a:p>
            <a:r>
              <a:rPr lang="cs-CZ" dirty="0" smtClean="0"/>
              <a:t>1) Čeho je Elvis králem?</a:t>
            </a:r>
          </a:p>
          <a:p>
            <a:r>
              <a:rPr lang="cs-CZ" dirty="0" smtClean="0"/>
              <a:t>2) Praktický úkol – zkus zatančit rokenrol (na hudební ukázku).</a:t>
            </a:r>
          </a:p>
          <a:p>
            <a:r>
              <a:rPr lang="cs-CZ" dirty="0" smtClean="0"/>
              <a:t>3) Které žánry dokázal skloubit?</a:t>
            </a:r>
          </a:p>
          <a:p>
            <a:r>
              <a:rPr lang="cs-CZ" dirty="0" smtClean="0"/>
              <a:t>4) Jaký význam měl jeho koncert r.1973?</a:t>
            </a:r>
          </a:p>
          <a:p>
            <a:r>
              <a:rPr lang="cs-CZ" dirty="0" smtClean="0"/>
              <a:t>5) Ve kterém měsíci kterého roku zemřel?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09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</TotalTime>
  <Words>499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Elvis Presley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15</cp:revision>
  <dcterms:created xsi:type="dcterms:W3CDTF">2012-10-04T17:02:39Z</dcterms:created>
  <dcterms:modified xsi:type="dcterms:W3CDTF">2014-03-25T18:17:20Z</dcterms:modified>
</cp:coreProperties>
</file>