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ED94FF-8B77-4D4B-89E3-7508617A003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836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ED94FF-8B77-4D4B-89E3-7508617A003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51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ED94FF-8B77-4D4B-89E3-7508617A003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1859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ED94FF-8B77-4D4B-89E3-7508617A003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730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ED94FF-8B77-4D4B-89E3-7508617A003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346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542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234746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smtClean="0"/>
                        <a:t>Sylva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Ludwig van Beethoven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skladatele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6.2.2013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2304256"/>
          </a:xfrm>
        </p:spPr>
        <p:txBody>
          <a:bodyPr>
            <a:no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Ludwig van Beethoven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17.12.1770 – 26.3.1827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Německý hudební skladatel, který patřil k tzv. vídeňské klasice.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81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Bonnu, v hudebnické rodině. Jeho dědeček pocházel z Belgie a stal se ředitelem bonnské dvorní kapely. Zde působil i Beethovenův otec, tenorista, a zde začínal i sám Beethoven coby pomocný varhaník. Otec však propadl alkoholu a Ludwig byl nucen živit celou rodinu. V osmi letech vystupoval koncertně a v jedenácti opustil školu a sám začal komponovat. Je rozhodnuto, že půjde studovat k Mozartovi. Roku 1787 tam odjíždí, ale jakmile se doslechne, že jeho matka umírá, ihned se vrací domů.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11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šlechtických kruzích se proslaví jako vynikající klavírista. Brzy si vytvořil vlastní jedinečný styl a mohl „tvořit“ vlastní skladby. Kolem třicítky se u Beethovena projevuje postupné slábnutí sluchu – cítí se díky této osobní tragédii izolován a vydělen ze společnosti. Svá nejlepší díla vytvořil téměř hluchý  a je ironií osudu, že je nikdy neslyšel.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Věnoval se především tvorbě symfonií, koncertů, smyčcových kvartetů a sonát. Klíčový význam má jeho 9 symfonií.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98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1. C dur, 2. D dur, 3. Es dur, 4.B dur, 5. c moll zvaná Osudová, 6. F dur, 7. A dur, 8. F dur, 9. d moll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nejslavnější, se závěrečným sborem na Schillerovu Ódu na radost.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známo, že psychicky strádal, obrazem jeho duše se stává klavírní dílo – 32 sonát, které mají neuvěřitelnou vnitřní dynamiku a napětí (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c moll Patetická, cis moll Měsíční, f moll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Appassionata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Beethoven dokázal být ve svých skladbách velmi otevřený a jeho prosté jímavé motivy člověka dohánějí k slzám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např.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Kreutzerova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sonáta A dur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127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sonáta opus 106, zvaná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Pro kladívkový klavír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nebyla hrána více jak padesát let, protože byla považována za mistrův omyl, poslední smyčcová kvarteta z let 1822-26 v jeho době téměř nikdo nepochopil. Beethoven předběhl svou dobu o desítky let.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konci jeho díla stojí jako gigantický pomník nedostižná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Missa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solemnis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(1823), slavnostní mše, která však nebyla komponována pro liturgické účely.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Zemřel ve Vídni.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17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8765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s textem:</a:t>
            </a:r>
          </a:p>
          <a:p>
            <a:r>
              <a:rPr lang="cs-CZ" dirty="0" smtClean="0"/>
              <a:t>Vyhledej odpovědi:</a:t>
            </a:r>
          </a:p>
          <a:p>
            <a:r>
              <a:rPr lang="cs-CZ" dirty="0" smtClean="0"/>
              <a:t>1) Který hudební nástroj ovládal?</a:t>
            </a:r>
          </a:p>
          <a:p>
            <a:r>
              <a:rPr lang="cs-CZ" dirty="0" smtClean="0"/>
              <a:t>2) Měl nějaké zdravotní potíže?</a:t>
            </a:r>
          </a:p>
          <a:p>
            <a:r>
              <a:rPr lang="cs-CZ" dirty="0" smtClean="0"/>
              <a:t>3) Jaké druhy hudebních děl tvořil?</a:t>
            </a:r>
          </a:p>
          <a:p>
            <a:r>
              <a:rPr lang="cs-CZ" dirty="0" smtClean="0"/>
              <a:t>4) Která symfonie má zvláštní význam pro Evropu?</a:t>
            </a:r>
          </a:p>
          <a:p>
            <a:r>
              <a:rPr lang="cs-CZ" dirty="0" smtClean="0"/>
              <a:t>5) </a:t>
            </a:r>
            <a:r>
              <a:rPr lang="cs-CZ" smtClean="0"/>
              <a:t>Kde Beethoven zemřel?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566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</TotalTime>
  <Words>544</Words>
  <Application>Microsoft Office PowerPoint</Application>
  <PresentationFormat>Předvádění na obrazovce (4:3)</PresentationFormat>
  <Paragraphs>57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Ludwig van Beethoven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2014-03-25T18:24:19Z</dcterms:modified>
</cp:coreProperties>
</file>