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722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6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326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258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05490-4503-4167-A656-89AC112F4BE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9430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70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73285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Louis Armstrong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jazzového trumpetisty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5.1.2013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592287"/>
          </a:xfrm>
        </p:spPr>
        <p:txBody>
          <a:bodyPr>
            <a:no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Louis Armstrong</a:t>
            </a:r>
            <a:br>
              <a:rPr lang="cs-CZ" sz="6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zvaný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Satchmo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4.7.1900 – 6.7.1971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Americký černošský jazzový trumpetista, zpěvák a skladatel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51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Dětství strávil v New Orleansu; otec rodinu opustil a tak žil v nuzných poměrech s babičkou a od pěti let s matkou a sestrou. V té době s třemi kamarády zpíval za almužnu na rozích ulic.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rodiny ruského Žida si vypůjčil peníze a koupil si svou první trubku.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 roky strávil ve výchovném ústavu. Nešťastnou náhodou se tak dostal mezi chlapce, kteří se pohybovali na hraně zákona, ale v tamějším orchestru se také přiučil muzice.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49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14 letech se dostal z ústavu a měl jediný cíl – hrát na trubku.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učitelem se stal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Joe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Oliver, jeden z nejlepších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neworleánských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trumpetistů.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1918 zaujal vedoucí místo v orchestru zvaném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Hrával i v jiných skupinách na lodích plavících se po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Mississipi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srpnu 1922 se odstěhoval do Chicaga, kde nastoupil do Oliverova slavného orchestru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Creole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Jazz Band.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25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Armstrong založil vlastní skupinu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Hot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(Horká pětka).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1928 nahrál skladbu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West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End Blues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jež je považována za jednu z nejlepších nahrávek raného jazzu.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 1929 Armstrong vystupuje po celých Spojených státech coby nekorunovaný král jazzu.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30. letech podnikl několik velkolepých turné po Spojených státech a po Evropě, začal pravidelně vystupovat v rozhlasových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zahrál si a zazpíval v několika úspěšných filmech, doprovázel E. Fitzgeraldovou a významnou bluesovou zpěvačku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Bessie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Smithovou.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83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srpnu 1947 poprvé vystoupil se svým pečlivě sestaveným souborem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Stars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 nímž potom objel téměř celý svět.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Vyvedl jazz z chudinských barů a pouličních zábav do světel ramp a velkých televizních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šou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50. a 60. let 20.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Nahrál více než 1500 skladeb, z nichž dvě z posledního desetiletí jeho života,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Hello, Dolly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(1964)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Wonderful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(1968) se staly symboly celé jedné jazzové éry 20.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1965 vystoupil i v Československu.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364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61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183880" cy="41879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1) Uveď přezdívku L. Armstronga?</a:t>
            </a:r>
          </a:p>
          <a:p>
            <a:r>
              <a:rPr lang="cs-CZ" dirty="0" smtClean="0"/>
              <a:t>2) Kde pobýval do 14 let?</a:t>
            </a:r>
          </a:p>
          <a:p>
            <a:r>
              <a:rPr lang="cs-CZ" dirty="0" smtClean="0"/>
              <a:t>3) Jak se nazývala skupina, kterou založil?</a:t>
            </a:r>
          </a:p>
          <a:p>
            <a:r>
              <a:rPr lang="cs-CZ" dirty="0" smtClean="0"/>
              <a:t>4) Které písně se staly symboly jazzové éry 20. </a:t>
            </a:r>
            <a:r>
              <a:rPr lang="cs-CZ" smtClean="0"/>
              <a:t>století</a:t>
            </a:r>
            <a:r>
              <a:rPr lang="cs-CZ" dirty="0" smtClean="0"/>
              <a:t>?</a:t>
            </a:r>
          </a:p>
          <a:p>
            <a:r>
              <a:rPr lang="cs-CZ" dirty="0" smtClean="0"/>
              <a:t>5) Vystoupil někdy v Československu?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85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</TotalTime>
  <Words>513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Louis Armstrong zvaný Satchmo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2014-03-26T13:07:27Z</dcterms:modified>
</cp:coreProperties>
</file>