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AF2A0F-3E4C-491D-A94B-91CE70CE4908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B85B24-891D-41AF-B3C1-9A64BEDBF1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2597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B85B24-891D-41AF-B3C1-9A64BEDBF18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5242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DB071-10A0-43B1-8CB7-8A362823ABB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2391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DB071-10A0-43B1-8CB7-8A362823ABB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2547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DB071-10A0-43B1-8CB7-8A362823ABB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3187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DB071-10A0-43B1-8CB7-8A362823ABB5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66836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DB071-10A0-43B1-8CB7-8A362823ABB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9622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B85B24-891D-41AF-B3C1-9A64BEDBF18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6291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8.5.2014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9855830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VY_12_INOVACE_42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Frank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baseline="0" dirty="0" err="1" smtClean="0"/>
                        <a:t>Sinatra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amerického zpěváka a tanečníka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16.2.2013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20.2.2013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052736"/>
            <a:ext cx="7772400" cy="2088232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Frank </a:t>
            </a:r>
            <a:r>
              <a:rPr lang="cs-CZ" sz="6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Sinatra</a:t>
            </a:r>
            <a:endParaRPr lang="cs-CZ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12.12.1915 – 14.5.1998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Americký zpěvák a herec; jeden z čelných představitelů americké populární hudby.</a:t>
            </a:r>
            <a:endParaRPr lang="cs-CZ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0076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Vlastním jménem Francis Albert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Sinatra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se narodil v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Hobokenu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ve státě New Jersey v rodině italských přistěhovalců. Rodiče doufali, že se stane  vzdělaným inženýrem. Když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Sinatra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uviděl na koncertě zpívat tehdy slavného Binga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Crosbyho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rozhodl se stát zpěvákem a hned se přihlásit do několika soutěží. V r. 1938 jednu významnou rozhlasovou soutěž vyhrál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azískal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angažmá v malém newyorkském klubu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Rustic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Cabin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206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klubu si ho tentýž rok všiml člen orchestru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Harryho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Jamese a nabídl mu spolupráci. Po šesti měsících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Sinatra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přešel do orchestru Toma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Dorseyho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s nímž natočil několik úspěšných hitů. V tu dobu se začal objevovat i na filmovém plátně. V r. 1942 se rozhodl pro sólovou dráhu. Pro svůj nezaměnitelný hlas získal všeříkající přezdívku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Voice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(Hlas). V r.1947 byl pravděpodobně nejmocnějším mužem amerického showbyznysu, ročně prodával více než 10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miliomu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desek.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643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r. 1947 vytvořil svůj osobní rekord, když nahrál 72 nových písní. Naneštěstí se tehdy objevily v tisku zprávy, že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Sinatra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udržuje čilé kontakty s podsvětím, mafií a s komunisty.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Filmové i nahrávací společnosti s ním odmítly spolupracovat, po aféře s herečkou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Avou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Gardnerovou od něj odešla i žena.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Sinatra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byl na dně, finančně i psychicky, ale nevzdal se.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r. 1950 přijal roli italského vojáka v protiválečném filmu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Odtud až na věčnost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,…a byl úspěšný. Získal pochvalu kritiky a </a:t>
            </a: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Oscara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9327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krátké době natočil tři úspěšná alba. 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roce 1966 nazpíval jednu ze svých nejslavnějších písní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Strangers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in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Night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 jeho dalším hitům patří písně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New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York,New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York, My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Way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Nigh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Day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Lady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a Tramp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r. 1973 překvapil s písní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Ol‘ Blue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Eyes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Back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 v r.1981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Shot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Down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r. 1991 se vydal na úspěšné turné po Evropě. Než zemřel, vzbudil zaslouženou pozornost dvěma alby duetů s daleko mladšími interprety.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9068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65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</a:t>
            </a:r>
            <a:r>
              <a:rPr lang="cs-CZ" dirty="0" smtClean="0"/>
              <a:t>Jaké povolání měl vykonávat?</a:t>
            </a:r>
          </a:p>
          <a:p>
            <a:r>
              <a:rPr lang="cs-CZ" dirty="0" smtClean="0"/>
              <a:t>2) Objevoval se také na filmovém plátně?</a:t>
            </a:r>
          </a:p>
          <a:p>
            <a:r>
              <a:rPr lang="cs-CZ" dirty="0" smtClean="0"/>
              <a:t>3) Jakou přezdívku pro svůj nezaměnitelný hlas získal?</a:t>
            </a:r>
          </a:p>
          <a:p>
            <a:r>
              <a:rPr lang="cs-CZ" dirty="0" smtClean="0"/>
              <a:t>4) Co způsobilo jeho sestup a pokles popularity?</a:t>
            </a:r>
          </a:p>
          <a:p>
            <a:r>
              <a:rPr lang="cs-CZ" dirty="0" smtClean="0"/>
              <a:t>5)Jaké </a:t>
            </a:r>
            <a:r>
              <a:rPr lang="cs-CZ" smtClean="0"/>
              <a:t>ocenění získal a za co?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479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34</TotalTime>
  <Words>517</Words>
  <Application>Microsoft Office PowerPoint</Application>
  <PresentationFormat>Předvádění na obrazovce (4:3)</PresentationFormat>
  <Paragraphs>56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Frank Sinatra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14</cp:revision>
  <dcterms:created xsi:type="dcterms:W3CDTF">2012-10-04T17:02:39Z</dcterms:created>
  <dcterms:modified xsi:type="dcterms:W3CDTF">2014-05-08T16:47:56Z</dcterms:modified>
</cp:coreProperties>
</file>