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327" autoAdjust="0"/>
    <p:restoredTop sz="94660"/>
  </p:normalViewPr>
  <p:slideViewPr>
    <p:cSldViewPr>
      <p:cViewPr varScale="1">
        <p:scale>
          <a:sx n="43" d="100"/>
          <a:sy n="43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E1BA50-240D-4F80-99A9-B3C3FD97220C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EE036E-B727-46C8-8EC5-C9C55A104E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21707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EE036E-B727-46C8-8EC5-C9C55A104EC5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77175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4D32F3-B249-4739-8D96-8C2C0DA9BF8F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50377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4D32F3-B249-4739-8D96-8C2C0DA9BF8F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21912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4D32F3-B249-4739-8D96-8C2C0DA9BF8F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618693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4D32F3-B249-4739-8D96-8C2C0DA9BF8F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742675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4D32F3-B249-4739-8D96-8C2C0DA9BF8F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156901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4D32F3-B249-4739-8D96-8C2C0DA9BF8F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970412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99C9CD-B808-4109-A911-628220FC640E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33768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EE036E-B727-46C8-8EC5-C9C55A104EC5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03528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7113455"/>
              </p:ext>
            </p:extLst>
          </p:nvPr>
        </p:nvGraphicFramePr>
        <p:xfrm>
          <a:off x="539552" y="1691774"/>
          <a:ext cx="8064896" cy="449273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Umění a kultura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VY_12_INOVACE_43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9.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Hudební výchova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err="1" smtClean="0"/>
                        <a:t>Mgr.Sylva</a:t>
                      </a:r>
                      <a:r>
                        <a:rPr lang="cs-CZ" sz="1400" baseline="0" dirty="0" smtClean="0"/>
                        <a:t> Ludvíková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Wolfgang</a:t>
                      </a:r>
                      <a:r>
                        <a:rPr lang="cs-CZ" sz="1400" baseline="0" dirty="0" smtClean="0"/>
                        <a:t> Amadeus Mozart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Život</a:t>
                      </a:r>
                      <a:r>
                        <a:rPr lang="cs-CZ" sz="1400" baseline="0" dirty="0" smtClean="0"/>
                        <a:t> a dílo skladatele období klasicismu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/>
                        <a:t>6.2.2013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27.2.2013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22376" y="1124744"/>
            <a:ext cx="7772400" cy="2016224"/>
          </a:xfrm>
        </p:spPr>
        <p:txBody>
          <a:bodyPr>
            <a:normAutofit/>
          </a:bodyPr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Wolfgang Amadeus Mozart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27.1.1756 – 5.12.1791</a:t>
            </a:r>
          </a:p>
          <a:p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Rakouský skladatel, který se stal měřítkem veškeré klasické hudby.</a:t>
            </a:r>
            <a:endParaRPr lang="cs-CZ" sz="2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5078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Mozart byl bezesporu zázračným dítětem: již v 6 letech udivoval skvělou hrou na housle a cembalo. Jeho otec Leopold Mozart, sám skladatel a hudebník, do něj vložil všechny své sny a ambice. Procestoval s ním téměř celou Evropu, po celou dobu jej sám hudebně vzdělával a dokázal synův talent obratně zpeněžit. Malému Mozartovi se dostalo nadšeného přijetí u královského dvora ve Francii a v Anglii, hrál před vévodou oranžským, před bavorským kurfiřtem a i před rakouskou císařovnou.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6249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r>
              <a:rPr lang="cs-CZ" dirty="0" smtClean="0"/>
              <a:t>V italské </a:t>
            </a:r>
            <a:r>
              <a:rPr lang="cs-CZ" dirty="0" err="1" smtClean="0"/>
              <a:t>Bologni</a:t>
            </a:r>
            <a:r>
              <a:rPr lang="cs-CZ" dirty="0" smtClean="0"/>
              <a:t> se setkal s naším Josefem Myslivečkem, který měl značný vliv na jeho umělecké zrání. Ve čtrnácti letech měl za sebou již řadu symfonií a sonát a v Miláně sám řídil provedení své opery </a:t>
            </a:r>
            <a:r>
              <a:rPr lang="cs-CZ" b="1" i="1" dirty="0" err="1" smtClean="0"/>
              <a:t>Mitridate</a:t>
            </a:r>
            <a:r>
              <a:rPr lang="cs-CZ" dirty="0" smtClean="0"/>
              <a:t>.</a:t>
            </a:r>
          </a:p>
          <a:p>
            <a:r>
              <a:rPr lang="cs-CZ" dirty="0" smtClean="0"/>
              <a:t>Dospělý Mozart však přestával být společenskou senzací a šlechta se od něj začala odvracet.</a:t>
            </a:r>
          </a:p>
          <a:p>
            <a:r>
              <a:rPr lang="cs-CZ" dirty="0" smtClean="0"/>
              <a:t>Od r. 1784 byl členem zednářské lóže, jejíž ideál vtělil i do své nejvýpravnější opery </a:t>
            </a:r>
            <a:r>
              <a:rPr lang="cs-CZ" b="1" i="1" dirty="0" smtClean="0"/>
              <a:t>Kouzelná flétna </a:t>
            </a:r>
            <a:r>
              <a:rPr lang="cs-CZ" dirty="0" smtClean="0"/>
              <a:t>(1791).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551258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Komická opera 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Únos ze serailu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(1782) byla poprvé mimo Vídeň uvedena v Praze a setkala se s velkým ohlasem. Přímo nevídaný úspěch pak měla v Praze </a:t>
            </a:r>
            <a:r>
              <a:rPr lang="cs-CZ" b="1" i="1" dirty="0" err="1" smtClean="0">
                <a:latin typeface="Times New Roman" pitchFamily="18" charset="0"/>
                <a:cs typeface="Times New Roman" pitchFamily="18" charset="0"/>
              </a:rPr>
              <a:t>Figarova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 svatba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(1786).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době, kdy umíral jeho otec a jeho dva synové, vzniká jeho triumfální dílo – 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Don Giovanni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(1787), opera, která překračuje tradiční italské operní schéma. Děj má neuvěřitelný spád a dramatičnost, postavy jsou shakespearovsky komplikované, hudba graduje od jednoduchých popěvků až k strhujícímu závěrečnému finále.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5331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Praha přijala tuto „operu všech oper“ s nadšením.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 Vídni ho čeká ale jen zklamání. Provedení Dona Giovanniho skončí neúspěchem, nijak valně nedopadne ani jeho další opera 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Cosi </a:t>
            </a:r>
            <a:r>
              <a:rPr lang="cs-CZ" b="1" i="1" dirty="0" err="1" smtClean="0">
                <a:latin typeface="Times New Roman" pitchFamily="18" charset="0"/>
                <a:cs typeface="Times New Roman" pitchFamily="18" charset="0"/>
              </a:rPr>
              <a:t>fan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i="1" dirty="0" err="1" smtClean="0">
                <a:latin typeface="Times New Roman" pitchFamily="18" charset="0"/>
                <a:cs typeface="Times New Roman" pitchFamily="18" charset="0"/>
              </a:rPr>
              <a:t>tutte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(1789). Mozart upadá do dluhů, rodinné poměry jsou neurovnané , jeho zdravotní stav se rychle zhoršuje. Mozart jako by tušil, že se blíží jeho konec, a horečnatě tvoří jednu skladbu za druhou.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0281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 jeho symfonií vyniká trojice 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Es dur, g moll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C dur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zvaná 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Jupiterská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originalitou hýří klavírní a houslové koncerty, známá jsou divertimenta jako 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Malá noční hudba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či 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Muzikantský žert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Rekviem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poslední Mozartovo dílo, je skladatelovým impozantním pomníkem.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8913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0588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Použité zdroje:</a:t>
            </a:r>
          </a:p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HAŠKOVEC,V.-MÜLLER,O.-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TATÍČKOVÁ,I.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Galerie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géniů aneb kdo byl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kdo.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PRAHA:ALBATROS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nakladatelství, a.s.,2000.ISBN 80-00-00899-8.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3470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Úkoly pro žáky:</a:t>
            </a:r>
          </a:p>
          <a:p>
            <a:r>
              <a:rPr lang="cs-CZ" dirty="0" smtClean="0"/>
              <a:t>1) Od kolika let malý Mozart koncertoval?</a:t>
            </a:r>
          </a:p>
          <a:p>
            <a:r>
              <a:rPr lang="cs-CZ" dirty="0" smtClean="0"/>
              <a:t>2) Které Mozartovy opery byly uvedeny v Praze?</a:t>
            </a:r>
          </a:p>
          <a:p>
            <a:r>
              <a:rPr lang="cs-CZ" dirty="0" smtClean="0"/>
              <a:t>3) Které dílo vzniklo v době smrti Mozartova otce?</a:t>
            </a:r>
          </a:p>
          <a:p>
            <a:r>
              <a:rPr lang="cs-CZ" dirty="0" smtClean="0"/>
              <a:t>4)Jaká hudební díla kromě oper komponoval? </a:t>
            </a:r>
            <a:r>
              <a:rPr lang="cs-CZ" smtClean="0"/>
              <a:t>Uveď příklady.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9533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28</TotalTime>
  <Words>547</Words>
  <Application>Microsoft Office PowerPoint</Application>
  <PresentationFormat>Předvádění na obrazovce (4:3)</PresentationFormat>
  <Paragraphs>57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Aspekt</vt:lpstr>
      <vt:lpstr>Prezentace aplikace PowerPoint</vt:lpstr>
      <vt:lpstr>Wolfgang Amadeus Mozart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Valued Acer Customer</cp:lastModifiedBy>
  <cp:revision>14</cp:revision>
  <dcterms:created xsi:type="dcterms:W3CDTF">2012-10-04T17:02:39Z</dcterms:created>
  <dcterms:modified xsi:type="dcterms:W3CDTF">2014-05-14T08:09:22Z</dcterms:modified>
</cp:coreProperties>
</file>