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8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ECFC6-B200-4AA2-BB00-E54EC0DF992A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3F03DE-EEF0-4AEC-9897-8AA3364B5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859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F03DE-EEF0-4AEC-9897-8AA3364B59D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4777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CF2DF-CF1F-46CF-A02D-E7A7E20B01C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31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CF2DF-CF1F-46CF-A02D-E7A7E20B01C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46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CF2DF-CF1F-46CF-A02D-E7A7E20B01C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571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CF2DF-CF1F-46CF-A02D-E7A7E20B01C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939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CF2DF-CF1F-46CF-A02D-E7A7E20B01C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53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3F03DE-EEF0-4AEC-9897-8AA3364B59D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884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843921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Duke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Ellington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černošského jazzového zpěváka, trumpetisty a skladatele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15.2.2013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6.3.2013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664295"/>
          </a:xfrm>
        </p:spPr>
        <p:txBody>
          <a:bodyPr>
            <a:no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Edward Kennedy (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Duke</a:t>
            </a: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Ellington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5064"/>
            <a:ext cx="7772400" cy="1800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29.4.1899 – 24.5.1974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černošský jazzový trumpetista</a:t>
            </a: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zpěvák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skladatel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449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Pocházel z Washingtonu, kde na konci 19. století žilo víc černochů než bělochů.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otec měl slušně placené místo tiskařského mistra, takže mohl synovi zajistit slušné základní vzdělání. Malý Edward chodil oblečený jako ze škatulky, a proto si již v dětství vysloužil přezdívku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Duke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(angl. Vévoda).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 vybrané chování, inteligentní humor a zálibu v eleganci, dobrém jídle a krásných ženách. Nebyl povrchním hejskem.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61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život, to byla perná dřina každodenního muzicírování, zkoušení a vystupování.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nadaný kreslíř a od 18 let se živil malováním reklamních plakátů. Zároveň si přivydělával jako pianista hraním po barech.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R. 1924 pravidelně vystupoval s tanečním orchestrem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Washingtonians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hudebním klubu Kentucky.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Ellingtonovu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kariéru měl zásadní vliv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Irving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Mills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později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Joe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Glaser, který pomáhal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Amstrongovi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Mills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zajistil od r.1927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Dukovi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vystupování v nejslavnějším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Cotton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Clubu a skupina změnila název na Orchestr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Ellingtona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04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té době působily v newyorské čtvrti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Harlemu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desítky jazzových orchestrů, a přesto se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Ellington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dokázal v silné konkurenci prosadit.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Orchestr v r. 1931 z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Cotton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Clubu odešel a na cestách po světě strávil až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Ellingtonovy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smrti téměř půl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r. 1933 poprvé vystupoval za oceánem v Anglii, hudebníci byli překvapeni, s jakým nadšením je jejich hudba přijímána.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Jazz se vydal na vítězné tažení Evropou!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02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Vedle osvědčených hitů komponoval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Ellington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rozsáhlejší skladby symfonického charakteru. Proslavil se hned první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Kreolskou rapsodií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(1931), svita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Černý, hnědý a béžový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(1943) je hudební alegorií dějin amerického černocha, působivými skladbami pro symfonický orchestr a jazzovou kapelu jsou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Harlem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(1950) či scénické pásmo o boji amerických černochů za rovnoprávnost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Můj lid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(1963).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Celých 50 let stál v čele vlastního, nejslavnějšího jazzového orchestru všech dob.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28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07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endParaRPr lang="cs-CZ" dirty="0" smtClean="0"/>
          </a:p>
          <a:p>
            <a:r>
              <a:rPr lang="cs-CZ" dirty="0" smtClean="0"/>
              <a:t>1</a:t>
            </a:r>
            <a:r>
              <a:rPr lang="cs-CZ" dirty="0" smtClean="0"/>
              <a:t>) Na základě čeho získal přezdívku </a:t>
            </a:r>
            <a:r>
              <a:rPr lang="cs-CZ" dirty="0" err="1" smtClean="0"/>
              <a:t>Duke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 smtClean="0"/>
              <a:t>) Koncertoval </a:t>
            </a:r>
            <a:r>
              <a:rPr lang="cs-CZ" dirty="0" err="1" smtClean="0"/>
              <a:t>Ellington</a:t>
            </a:r>
            <a:r>
              <a:rPr lang="cs-CZ" dirty="0" smtClean="0"/>
              <a:t> pouze v Americe?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/>
              <a:t>) Kolik let stál v čele nejslavnějšího jazzového orchestru?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20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</TotalTime>
  <Words>483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Edward Kennedy (Duke) Ellington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2014-05-14T08:10:41Z</dcterms:modified>
</cp:coreProperties>
</file>