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2AB4B-20F9-46B6-8CB1-C3A7640820D3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A99B9-A069-4E88-9231-6B14ED8584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620163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2AB4B-20F9-46B6-8CB1-C3A7640820D3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A99B9-A069-4E88-9231-6B14ED8584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75457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2AB4B-20F9-46B6-8CB1-C3A7640820D3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A99B9-A069-4E88-9231-6B14ED8584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806904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2AB4B-20F9-46B6-8CB1-C3A7640820D3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A99B9-A069-4E88-9231-6B14ED8584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96253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2AB4B-20F9-46B6-8CB1-C3A7640820D3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A99B9-A069-4E88-9231-6B14ED8584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45292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2AB4B-20F9-46B6-8CB1-C3A7640820D3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A99B9-A069-4E88-9231-6B14ED8584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33263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2AB4B-20F9-46B6-8CB1-C3A7640820D3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A99B9-A069-4E88-9231-6B14ED8584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337582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2AB4B-20F9-46B6-8CB1-C3A7640820D3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A99B9-A069-4E88-9231-6B14ED8584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643074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2AB4B-20F9-46B6-8CB1-C3A7640820D3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A99B9-A069-4E88-9231-6B14ED8584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00885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2AB4B-20F9-46B6-8CB1-C3A7640820D3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A99B9-A069-4E88-9231-6B14ED8584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93298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2AB4B-20F9-46B6-8CB1-C3A7640820D3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A99B9-A069-4E88-9231-6B14ED8584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2778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62AB4B-20F9-46B6-8CB1-C3A7640820D3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0A99B9-A069-4E88-9231-6B14ED8584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90965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5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slide" Target="slide3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image" Target="../media/image1.jpeg"/><Relationship Id="rId7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slide" Target="slide3.xml"/><Relationship Id="rId4" Type="http://schemas.openxmlformats.org/officeDocument/2006/relationships/image" Target="../media/image2.jpeg"/><Relationship Id="rId9" Type="http://schemas.openxmlformats.org/officeDocument/2006/relationships/audio" Target="../media/audio11.wav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slide" Target="slide2.xml"/><Relationship Id="rId7" Type="http://schemas.openxmlformats.org/officeDocument/2006/relationships/image" Target="../media/image8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wmf"/><Relationship Id="rId5" Type="http://schemas.openxmlformats.org/officeDocument/2006/relationships/image" Target="../media/image7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1.jpeg"/><Relationship Id="rId7" Type="http://schemas.openxmlformats.org/officeDocument/2006/relationships/image" Target="../media/image11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wmf"/><Relationship Id="rId5" Type="http://schemas.openxmlformats.org/officeDocument/2006/relationships/image" Target="../media/image5.wmf"/><Relationship Id="rId10" Type="http://schemas.openxmlformats.org/officeDocument/2006/relationships/audio" Target="../media/audio21.wav"/><Relationship Id="rId4" Type="http://schemas.openxmlformats.org/officeDocument/2006/relationships/image" Target="../media/image2.jpe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živatel\AppData\Local\Microsoft\Windows\Temporary Internet Files\Content.IE5\SAFH5PJD\MC9004450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3640" y="685800"/>
            <a:ext cx="4236720" cy="5486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SAFH5PJD\MC9004450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3640" y="685800"/>
            <a:ext cx="4236720" cy="5486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0005" y="769913"/>
            <a:ext cx="5773737" cy="144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615631" y="2708803"/>
            <a:ext cx="6070347" cy="14403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CZ.1.07/1.4.00/21.0385 </a:t>
            </a: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endParaRPr lang="cs-CZ" sz="20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VY_32_INOVACE_10_SČÍTÁNÍ </a:t>
            </a:r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 ODČÍTÁNÍ DO 9</a:t>
            </a:r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59832" y="4770251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Doporučeno pro: 1. ročník ZŠ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Předmět: Matematika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Autor: Mgr. Věra Tomšů</a:t>
            </a:r>
          </a:p>
        </p:txBody>
      </p:sp>
      <p:pic>
        <p:nvPicPr>
          <p:cNvPr id="1039" name="Picture 15" descr="C:\Users\uživatel\AppData\Local\Microsoft\Windows\Temporary Internet Files\Content.IE5\SAFH5PJD\MC900442158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013176"/>
            <a:ext cx="1396524" cy="13965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uživatel\AppData\Local\Microsoft\Windows\Temporary Internet Files\Content.IE5\QZW61W2X\MC90023449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879" y="4323614"/>
            <a:ext cx="2160251" cy="18609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9703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živatel\AppData\Local\Microsoft\Windows\Temporary Internet Files\Content.IE5\SAFH5PJD\MC9004450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3640" y="685800"/>
            <a:ext cx="4236720" cy="5486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SAFH5PJD\MC9004450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3640" y="685800"/>
            <a:ext cx="4236720" cy="5486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64521" y="1052736"/>
            <a:ext cx="4572000" cy="347787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400" b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NE, NE, </a:t>
            </a:r>
          </a:p>
          <a:p>
            <a:pPr algn="ctr"/>
            <a:r>
              <a:rPr lang="cs-CZ" sz="4400" b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TOHLE NENÍ SPRÁVNĚ.</a:t>
            </a:r>
          </a:p>
          <a:p>
            <a:pPr algn="ctr"/>
            <a:endParaRPr lang="cs-CZ" sz="44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sz="4400" b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ZKUS TO ZNOVU.</a:t>
            </a:r>
          </a:p>
        </p:txBody>
      </p:sp>
      <p:pic>
        <p:nvPicPr>
          <p:cNvPr id="2050" name="Picture 2" descr="C:\Users\uživatel\AppData\Local\Microsoft\Windows\Temporary Internet Files\Content.IE5\SAFH5PJD\MC900442158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1028" y="5013176"/>
            <a:ext cx="1403420" cy="14034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0552" y="393919"/>
            <a:ext cx="2910175" cy="303508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živatel\AppData\Local\Microsoft\Windows\Temporary Internet Files\Content.IE5\QZW61W2X\MC9002344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530611"/>
            <a:ext cx="2520280" cy="21711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živatel\AppData\Local\Microsoft\Windows\Temporary Internet Files\Content.IE5\QZW61W2X\MC9002344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46" y="5013176"/>
            <a:ext cx="878216" cy="75655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živatel\AppData\Local\Microsoft\Windows\Temporary Internet Files\Content.IE5\QZW61W2X\MC9002344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2457" y="5910540"/>
            <a:ext cx="878216" cy="75655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302799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9" name="explode.wav"/>
          </p:stSnd>
        </p:sndAc>
      </p:transition>
    </mc:Choice>
    <mc:Fallback>
      <p:transition spd="slow">
        <p:sndAc>
          <p:stSnd>
            <p:snd r:embed="rId2" name="explod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živatel\AppData\Local\Microsoft\Windows\Temporary Internet Files\Content.IE5\SAFH5PJD\MC9004450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3640" y="685800"/>
            <a:ext cx="4236720" cy="5486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SAFH5PJD\MC9004450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3640" y="685800"/>
            <a:ext cx="4236720" cy="5486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115616" y="393412"/>
            <a:ext cx="731052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0070C0"/>
                </a:solidFill>
              </a:rPr>
              <a:t>Klikni na správný výsledek pod příkladem.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3" y="978187"/>
            <a:ext cx="9925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 + 8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5272" y="1445322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9</a:t>
            </a:r>
            <a:endParaRPr lang="cs-CZ" sz="3200" b="1" dirty="0"/>
          </a:p>
        </p:txBody>
      </p:sp>
      <p:sp>
        <p:nvSpPr>
          <p:cNvPr id="11" name="TextovéPole 10">
            <a:hlinkClick r:id="rId3" action="ppaction://hlinksldjump"/>
          </p:cNvPr>
          <p:cNvSpPr txBox="1"/>
          <p:nvPr/>
        </p:nvSpPr>
        <p:spPr>
          <a:xfrm>
            <a:off x="722560" y="1445321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6</a:t>
            </a:r>
          </a:p>
        </p:txBody>
      </p:sp>
      <p:sp>
        <p:nvSpPr>
          <p:cNvPr id="12" name="TextovéPole 11">
            <a:hlinkClick r:id="rId3" action="ppaction://hlinksldjump"/>
          </p:cNvPr>
          <p:cNvSpPr txBox="1"/>
          <p:nvPr/>
        </p:nvSpPr>
        <p:spPr>
          <a:xfrm>
            <a:off x="1263594" y="144532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8</a:t>
            </a:r>
          </a:p>
        </p:txBody>
      </p:sp>
      <p:sp>
        <p:nvSpPr>
          <p:cNvPr id="7" name="Obdélník 6"/>
          <p:cNvSpPr/>
          <p:nvPr/>
        </p:nvSpPr>
        <p:spPr>
          <a:xfrm>
            <a:off x="467543" y="2276872"/>
            <a:ext cx="99257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chemeClr val="tx2"/>
                </a:solidFill>
              </a:rPr>
              <a:t>3 + 4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63594" y="2708919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schemeClr val="tx2"/>
                </a:solidFill>
              </a:rPr>
              <a:t>7</a:t>
            </a:r>
          </a:p>
        </p:txBody>
      </p:sp>
      <p:sp>
        <p:nvSpPr>
          <p:cNvPr id="9" name="Obdélník 8">
            <a:hlinkClick r:id="rId3" action="ppaction://hlinksldjump"/>
          </p:cNvPr>
          <p:cNvSpPr/>
          <p:nvPr/>
        </p:nvSpPr>
        <p:spPr>
          <a:xfrm>
            <a:off x="722560" y="2725936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chemeClr val="tx2"/>
                </a:solidFill>
              </a:rPr>
              <a:t>1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10" name="Obdélník 9">
            <a:hlinkClick r:id="rId3" action="ppaction://hlinksldjump"/>
          </p:cNvPr>
          <p:cNvSpPr/>
          <p:nvPr/>
        </p:nvSpPr>
        <p:spPr>
          <a:xfrm>
            <a:off x="235272" y="2708920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chemeClr val="tx2"/>
                </a:solidFill>
              </a:rPr>
              <a:t>8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7617" y="3395564"/>
            <a:ext cx="9124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5 - 3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17960" y="4686060"/>
            <a:ext cx="9124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/>
              <a:t>9 - 6</a:t>
            </a:r>
            <a:endParaRPr lang="cs-CZ" sz="3200" b="1" dirty="0"/>
          </a:p>
        </p:txBody>
      </p:sp>
      <p:sp>
        <p:nvSpPr>
          <p:cNvPr id="15" name="Obdélník 14"/>
          <p:cNvSpPr/>
          <p:nvPr/>
        </p:nvSpPr>
        <p:spPr>
          <a:xfrm>
            <a:off x="1430389" y="5718272"/>
            <a:ext cx="99257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srgbClr val="FF0000"/>
                </a:solidFill>
              </a:rPr>
              <a:t>3 + </a:t>
            </a:r>
            <a:r>
              <a:rPr lang="cs-CZ" sz="3200" b="1" dirty="0" smtClean="0">
                <a:solidFill>
                  <a:srgbClr val="FF0000"/>
                </a:solidFill>
              </a:rPr>
              <a:t>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032628" y="5425885"/>
            <a:ext cx="99257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/>
              <a:t>4 + 5</a:t>
            </a:r>
            <a:endParaRPr lang="cs-CZ" sz="3200" b="1" dirty="0"/>
          </a:p>
        </p:txBody>
      </p:sp>
      <p:sp>
        <p:nvSpPr>
          <p:cNvPr id="17" name="Obdélník 16"/>
          <p:cNvSpPr/>
          <p:nvPr/>
        </p:nvSpPr>
        <p:spPr>
          <a:xfrm>
            <a:off x="4790382" y="5445223"/>
            <a:ext cx="9124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1F497D"/>
                </a:solidFill>
              </a:rPr>
              <a:t>9 - 4</a:t>
            </a:r>
            <a:endParaRPr lang="cs-CZ" sz="3200" b="1" dirty="0">
              <a:solidFill>
                <a:srgbClr val="1F497D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519659" y="5700131"/>
            <a:ext cx="9124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9 - 9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512238" y="1000534"/>
            <a:ext cx="9124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/>
              <a:t>9 - 5</a:t>
            </a:r>
            <a:endParaRPr lang="cs-CZ" sz="3200" b="1" dirty="0"/>
          </a:p>
        </p:txBody>
      </p:sp>
      <p:sp>
        <p:nvSpPr>
          <p:cNvPr id="20" name="Obdélník 19"/>
          <p:cNvSpPr/>
          <p:nvPr/>
        </p:nvSpPr>
        <p:spPr>
          <a:xfrm>
            <a:off x="7686110" y="2270301"/>
            <a:ext cx="9124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9 - 2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649584" y="3429000"/>
            <a:ext cx="105176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b="1" dirty="0" smtClean="0">
                <a:solidFill>
                  <a:srgbClr val="1F497D"/>
                </a:solidFill>
              </a:rPr>
              <a:t>9 + 0</a:t>
            </a:r>
            <a:endParaRPr lang="cs-CZ" sz="3200" b="1" dirty="0">
              <a:solidFill>
                <a:srgbClr val="1F497D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84514" y="3870196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4" name="Obdélník 23">
            <a:hlinkClick r:id="rId3" action="ppaction://hlinksldjump"/>
          </p:cNvPr>
          <p:cNvSpPr/>
          <p:nvPr/>
        </p:nvSpPr>
        <p:spPr>
          <a:xfrm>
            <a:off x="722560" y="3870196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25" name="Obdélník 24">
            <a:hlinkClick r:id="rId3" action="ppaction://hlinksldjump"/>
          </p:cNvPr>
          <p:cNvSpPr/>
          <p:nvPr/>
        </p:nvSpPr>
        <p:spPr>
          <a:xfrm>
            <a:off x="1182097" y="3870196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6" name="Obdélník 25">
            <a:hlinkClick r:id="rId3" action="ppaction://hlinksldjump"/>
          </p:cNvPr>
          <p:cNvSpPr/>
          <p:nvPr/>
        </p:nvSpPr>
        <p:spPr>
          <a:xfrm>
            <a:off x="235272" y="5152835"/>
            <a:ext cx="3930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2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67303" y="5152836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3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8" name="Obdélník 27">
            <a:hlinkClick r:id="rId3" action="ppaction://hlinksldjump"/>
          </p:cNvPr>
          <p:cNvSpPr/>
          <p:nvPr/>
        </p:nvSpPr>
        <p:spPr>
          <a:xfrm>
            <a:off x="1263594" y="5152836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0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9" name="Obdélník 28">
            <a:hlinkClick r:id="rId3" action="ppaction://hlinksldjump"/>
          </p:cNvPr>
          <p:cNvSpPr/>
          <p:nvPr/>
        </p:nvSpPr>
        <p:spPr>
          <a:xfrm>
            <a:off x="1263594" y="6172200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0" name="Obdélník 29">
            <a:hlinkClick r:id="rId3" action="ppaction://hlinksldjump"/>
          </p:cNvPr>
          <p:cNvSpPr/>
          <p:nvPr/>
        </p:nvSpPr>
        <p:spPr>
          <a:xfrm>
            <a:off x="1773993" y="6167631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5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257112" y="6172200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6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48" name="Obdélník 2047">
            <a:hlinkClick r:id="rId3" action="ppaction://hlinksldjump"/>
          </p:cNvPr>
          <p:cNvSpPr/>
          <p:nvPr/>
        </p:nvSpPr>
        <p:spPr>
          <a:xfrm>
            <a:off x="2915816" y="5879812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6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049" name="Obdélník 2048"/>
          <p:cNvSpPr/>
          <p:nvPr/>
        </p:nvSpPr>
        <p:spPr>
          <a:xfrm>
            <a:off x="3332389" y="5882454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9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050" name="Obdélník 2049">
            <a:hlinkClick r:id="rId3" action="ppaction://hlinksldjump"/>
          </p:cNvPr>
          <p:cNvSpPr/>
          <p:nvPr/>
        </p:nvSpPr>
        <p:spPr>
          <a:xfrm>
            <a:off x="3725445" y="5879812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2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85187" y="5882454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1F497D"/>
                </a:solidFill>
              </a:rPr>
              <a:t>5</a:t>
            </a:r>
            <a:endParaRPr lang="cs-CZ" sz="3200" b="1" dirty="0">
              <a:solidFill>
                <a:srgbClr val="1F497D"/>
              </a:solidFill>
            </a:endParaRPr>
          </a:p>
        </p:txBody>
      </p:sp>
      <p:sp>
        <p:nvSpPr>
          <p:cNvPr id="13" name="Obdélník 12">
            <a:hlinkClick r:id="rId3" action="ppaction://hlinksldjump"/>
          </p:cNvPr>
          <p:cNvSpPr/>
          <p:nvPr/>
        </p:nvSpPr>
        <p:spPr>
          <a:xfrm>
            <a:off x="5090143" y="5879812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1F497D"/>
                </a:solidFill>
              </a:rPr>
              <a:t>2</a:t>
            </a:r>
            <a:endParaRPr lang="cs-CZ" sz="3200" b="1" dirty="0">
              <a:solidFill>
                <a:srgbClr val="1F497D"/>
              </a:solidFill>
            </a:endParaRPr>
          </a:p>
        </p:txBody>
      </p:sp>
      <p:sp>
        <p:nvSpPr>
          <p:cNvPr id="2052" name="Obdélník 2051">
            <a:hlinkClick r:id="rId3" action="ppaction://hlinksldjump"/>
          </p:cNvPr>
          <p:cNvSpPr/>
          <p:nvPr/>
        </p:nvSpPr>
        <p:spPr>
          <a:xfrm>
            <a:off x="5483199" y="5882454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1F497D"/>
                </a:solidFill>
              </a:rPr>
              <a:t>4</a:t>
            </a:r>
            <a:endParaRPr lang="cs-CZ" sz="3200" b="1" dirty="0">
              <a:solidFill>
                <a:srgbClr val="1F497D"/>
              </a:solidFill>
            </a:endParaRPr>
          </a:p>
        </p:txBody>
      </p:sp>
      <p:sp>
        <p:nvSpPr>
          <p:cNvPr id="2053" name="Obdélník 2052">
            <a:hlinkClick r:id="rId3" action="ppaction://hlinksldjump"/>
          </p:cNvPr>
          <p:cNvSpPr/>
          <p:nvPr/>
        </p:nvSpPr>
        <p:spPr>
          <a:xfrm>
            <a:off x="6297304" y="6088058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1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54" name="Obdélník 2053">
            <a:hlinkClick r:id="rId3" action="ppaction://hlinksldjump"/>
          </p:cNvPr>
          <p:cNvSpPr/>
          <p:nvPr/>
        </p:nvSpPr>
        <p:spPr>
          <a:xfrm>
            <a:off x="6819420" y="6111199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055" name="Obdélník 2054"/>
          <p:cNvSpPr/>
          <p:nvPr/>
        </p:nvSpPr>
        <p:spPr>
          <a:xfrm>
            <a:off x="7315710" y="6088058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srgbClr val="FF0000"/>
                </a:solidFill>
              </a:rPr>
              <a:t>0</a:t>
            </a:r>
          </a:p>
        </p:txBody>
      </p:sp>
      <p:sp>
        <p:nvSpPr>
          <p:cNvPr id="2056" name="Obdélník 2055"/>
          <p:cNvSpPr/>
          <p:nvPr/>
        </p:nvSpPr>
        <p:spPr>
          <a:xfrm>
            <a:off x="7708766" y="4860447"/>
            <a:ext cx="99257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1 + 5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057" name="Obdélník 2056"/>
          <p:cNvSpPr/>
          <p:nvPr/>
        </p:nvSpPr>
        <p:spPr>
          <a:xfrm>
            <a:off x="7615471" y="5246925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6</a:t>
            </a:r>
          </a:p>
        </p:txBody>
      </p:sp>
      <p:sp>
        <p:nvSpPr>
          <p:cNvPr id="2058" name="Obdélník 2057">
            <a:hlinkClick r:id="rId3" action="ppaction://hlinksldjump"/>
          </p:cNvPr>
          <p:cNvSpPr/>
          <p:nvPr/>
        </p:nvSpPr>
        <p:spPr>
          <a:xfrm>
            <a:off x="8033087" y="5246926"/>
            <a:ext cx="33126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5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059" name="Obdélník 2058">
            <a:hlinkClick r:id="rId3" action="ppaction://hlinksldjump"/>
          </p:cNvPr>
          <p:cNvSpPr/>
          <p:nvPr/>
        </p:nvSpPr>
        <p:spPr>
          <a:xfrm>
            <a:off x="8426142" y="5246927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4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060" name="Obdélník 2059">
            <a:hlinkClick r:id="rId3" action="ppaction://hlinksldjump"/>
          </p:cNvPr>
          <p:cNvSpPr/>
          <p:nvPr/>
        </p:nvSpPr>
        <p:spPr>
          <a:xfrm>
            <a:off x="7512238" y="3870196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1F497D"/>
                </a:solidFill>
              </a:rPr>
              <a:t>6</a:t>
            </a:r>
            <a:endParaRPr lang="cs-CZ" sz="3200" b="1" dirty="0">
              <a:solidFill>
                <a:srgbClr val="1F497D"/>
              </a:solidFill>
            </a:endParaRPr>
          </a:p>
        </p:txBody>
      </p:sp>
      <p:sp>
        <p:nvSpPr>
          <p:cNvPr id="2061" name="Obdélník 2060">
            <a:hlinkClick r:id="rId3" action="ppaction://hlinksldjump"/>
          </p:cNvPr>
          <p:cNvSpPr/>
          <p:nvPr/>
        </p:nvSpPr>
        <p:spPr>
          <a:xfrm>
            <a:off x="7988222" y="3870195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1F497D"/>
                </a:solidFill>
              </a:rPr>
              <a:t>0</a:t>
            </a:r>
            <a:endParaRPr lang="cs-CZ" sz="3200" b="1" dirty="0">
              <a:solidFill>
                <a:srgbClr val="1F497D"/>
              </a:solidFill>
            </a:endParaRPr>
          </a:p>
        </p:txBody>
      </p:sp>
      <p:sp>
        <p:nvSpPr>
          <p:cNvPr id="2062" name="Obdélník 2061"/>
          <p:cNvSpPr/>
          <p:nvPr/>
        </p:nvSpPr>
        <p:spPr>
          <a:xfrm>
            <a:off x="8381278" y="3870196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1F497D"/>
                </a:solidFill>
              </a:rPr>
              <a:t>9</a:t>
            </a:r>
            <a:endParaRPr lang="cs-CZ" sz="3200" b="1" dirty="0">
              <a:solidFill>
                <a:srgbClr val="1F497D"/>
              </a:solidFill>
            </a:endParaRPr>
          </a:p>
        </p:txBody>
      </p:sp>
      <p:sp>
        <p:nvSpPr>
          <p:cNvPr id="2063" name="Obdélník 2062"/>
          <p:cNvSpPr/>
          <p:nvPr/>
        </p:nvSpPr>
        <p:spPr>
          <a:xfrm>
            <a:off x="7512238" y="2685892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7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64" name="Obdélník 2063">
            <a:hlinkClick r:id="rId3" action="ppaction://hlinksldjump"/>
          </p:cNvPr>
          <p:cNvSpPr/>
          <p:nvPr/>
        </p:nvSpPr>
        <p:spPr>
          <a:xfrm>
            <a:off x="7949345" y="2680407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65" name="Obdélník 2064">
            <a:hlinkClick r:id="rId3" action="ppaction://hlinksldjump"/>
          </p:cNvPr>
          <p:cNvSpPr/>
          <p:nvPr/>
        </p:nvSpPr>
        <p:spPr>
          <a:xfrm>
            <a:off x="8364350" y="2680405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66" name="Obdélník 2065">
            <a:hlinkClick r:id="rId3" action="ppaction://hlinksldjump"/>
          </p:cNvPr>
          <p:cNvSpPr/>
          <p:nvPr/>
        </p:nvSpPr>
        <p:spPr>
          <a:xfrm>
            <a:off x="7383431" y="1445322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5</a:t>
            </a:r>
          </a:p>
        </p:txBody>
      </p:sp>
      <p:sp>
        <p:nvSpPr>
          <p:cNvPr id="2067" name="Obdélník 2066">
            <a:hlinkClick r:id="rId3" action="ppaction://hlinksldjump"/>
          </p:cNvPr>
          <p:cNvSpPr/>
          <p:nvPr/>
        </p:nvSpPr>
        <p:spPr>
          <a:xfrm>
            <a:off x="7838800" y="1445322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3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068" name="Obdélník 2067"/>
          <p:cNvSpPr/>
          <p:nvPr/>
        </p:nvSpPr>
        <p:spPr>
          <a:xfrm>
            <a:off x="8229614" y="1445322"/>
            <a:ext cx="393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4</a:t>
            </a:r>
            <a:endParaRPr lang="cs-CZ" sz="3200" b="1" dirty="0">
              <a:solidFill>
                <a:prstClr val="black"/>
              </a:solidFill>
            </a:endParaRPr>
          </a:p>
        </p:txBody>
      </p:sp>
      <p:pic>
        <p:nvPicPr>
          <p:cNvPr id="3074" name="Picture 2" descr="C:\Users\uživatel\AppData\Local\Microsoft\Windows\Temporary Internet Files\Content.IE5\SAFH5PJD\MC90044215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1812" y="5894430"/>
            <a:ext cx="862545" cy="86254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živatel\AppData\Local\Microsoft\Windows\Temporary Internet Files\Content.IE5\QZW61W2X\MC90023449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052" y="5811881"/>
            <a:ext cx="842656" cy="7259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živatel\AppData\Local\Microsoft\Windows\Temporary Internet Files\Content.IE5\MHOO0ZBM\MC9004465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112" y="1422632"/>
            <a:ext cx="3198785" cy="36850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živatel\AppData\Local\Microsoft\Windows\Temporary Internet Files\Content.IE5\SAFH5PJD\MC90044655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1921" y="1585309"/>
            <a:ext cx="2396256" cy="275741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1" name="Obdélník 2050"/>
          <p:cNvSpPr/>
          <p:nvPr/>
        </p:nvSpPr>
        <p:spPr>
          <a:xfrm>
            <a:off x="2080140" y="1270574"/>
            <a:ext cx="2457463" cy="4671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69" name="Obdélník 2068"/>
          <p:cNvSpPr/>
          <p:nvPr/>
        </p:nvSpPr>
        <p:spPr>
          <a:xfrm>
            <a:off x="4427984" y="1270574"/>
            <a:ext cx="2784492" cy="4671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0" name="Obdélník 2069"/>
          <p:cNvSpPr/>
          <p:nvPr/>
        </p:nvSpPr>
        <p:spPr>
          <a:xfrm>
            <a:off x="2080140" y="1737707"/>
            <a:ext cx="373500" cy="14032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1" name="Obdélník 2070"/>
          <p:cNvSpPr/>
          <p:nvPr/>
        </p:nvSpPr>
        <p:spPr>
          <a:xfrm>
            <a:off x="2080140" y="3140968"/>
            <a:ext cx="835676" cy="22849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2" name="Obdélník 2071"/>
          <p:cNvSpPr/>
          <p:nvPr/>
        </p:nvSpPr>
        <p:spPr>
          <a:xfrm>
            <a:off x="2915816" y="4860447"/>
            <a:ext cx="4296660" cy="5654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3" name="Obdélník 2072"/>
          <p:cNvSpPr/>
          <p:nvPr/>
        </p:nvSpPr>
        <p:spPr>
          <a:xfrm>
            <a:off x="6690360" y="1737709"/>
            <a:ext cx="522116" cy="31227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4" name="Obdélník 2073"/>
          <p:cNvSpPr/>
          <p:nvPr/>
        </p:nvSpPr>
        <p:spPr>
          <a:xfrm>
            <a:off x="4951921" y="1737709"/>
            <a:ext cx="1738439" cy="39514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5" name="Obdélník 2074"/>
          <p:cNvSpPr/>
          <p:nvPr/>
        </p:nvSpPr>
        <p:spPr>
          <a:xfrm>
            <a:off x="4572000" y="2855076"/>
            <a:ext cx="2443948" cy="8663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6" name="Obdélník 2075"/>
          <p:cNvSpPr/>
          <p:nvPr/>
        </p:nvSpPr>
        <p:spPr>
          <a:xfrm>
            <a:off x="2915816" y="3310711"/>
            <a:ext cx="1656184" cy="15497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7" name="Obdélník 2076"/>
          <p:cNvSpPr/>
          <p:nvPr/>
        </p:nvSpPr>
        <p:spPr>
          <a:xfrm>
            <a:off x="2422968" y="1737709"/>
            <a:ext cx="2528953" cy="157300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8" name="Obdélník 2077"/>
          <p:cNvSpPr/>
          <p:nvPr/>
        </p:nvSpPr>
        <p:spPr>
          <a:xfrm>
            <a:off x="4537603" y="3721387"/>
            <a:ext cx="2152757" cy="11390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9" name="Obdélník 2078"/>
          <p:cNvSpPr/>
          <p:nvPr/>
        </p:nvSpPr>
        <p:spPr>
          <a:xfrm>
            <a:off x="4881715" y="2132856"/>
            <a:ext cx="1937705" cy="7287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5764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2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20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20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20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6" dur="500"/>
                                        <p:tgtEl>
                                          <p:spTgt spid="20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1" dur="500"/>
                                        <p:tgtEl>
                                          <p:spTgt spid="20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 animBg="1"/>
      <p:bldP spid="2069" grpId="0" animBg="1"/>
      <p:bldP spid="2070" grpId="0" animBg="1"/>
      <p:bldP spid="2071" grpId="0" animBg="1"/>
      <p:bldP spid="2072" grpId="0" animBg="1"/>
      <p:bldP spid="2073" grpId="0" animBg="1"/>
      <p:bldP spid="2074" grpId="0" animBg="1"/>
      <p:bldP spid="2075" grpId="0" animBg="1"/>
      <p:bldP spid="2076" grpId="0" animBg="1"/>
      <p:bldP spid="2077" grpId="0" animBg="1"/>
      <p:bldP spid="2078" grpId="0" animBg="1"/>
      <p:bldP spid="207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živatel\AppData\Local\Microsoft\Windows\Temporary Internet Files\Content.IE5\SAFH5PJD\MC9004450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3640" y="685800"/>
            <a:ext cx="4236720" cy="5486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SAFH5PJD\MC9004450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3640" y="685800"/>
            <a:ext cx="4236720" cy="5486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755127" y="1124744"/>
            <a:ext cx="569343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cs-CZ" sz="5400" b="1" kern="0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JAK SE TI DAŘILO 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831245" y="5001973"/>
            <a:ext cx="231428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Nebylo to </a:t>
            </a:r>
          </a:p>
          <a:p>
            <a:r>
              <a:rPr lang="cs-CZ" sz="3600" b="1" dirty="0"/>
              <a:t>t</a:t>
            </a:r>
            <a:r>
              <a:rPr lang="cs-CZ" sz="3600" b="1" dirty="0" smtClean="0"/>
              <a:t>ak špatné.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16215" y="5025863"/>
            <a:ext cx="243246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 </a:t>
            </a:r>
            <a:r>
              <a:rPr lang="cs-CZ" sz="3600" b="1" dirty="0" smtClean="0"/>
              <a:t>Musíš se</a:t>
            </a:r>
          </a:p>
          <a:p>
            <a:r>
              <a:rPr lang="cs-CZ" sz="3600" b="1" dirty="0"/>
              <a:t>j</a:t>
            </a:r>
            <a:r>
              <a:rPr lang="cs-CZ" sz="3600" b="1" dirty="0" smtClean="0"/>
              <a:t>eště hodně</a:t>
            </a:r>
          </a:p>
          <a:p>
            <a:r>
              <a:rPr lang="cs-CZ" sz="3600" b="1" dirty="0" smtClean="0"/>
              <a:t>       učit.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16962" y="4971591"/>
            <a:ext cx="21819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Jsi šikulka.</a:t>
            </a:r>
            <a:endParaRPr lang="cs-CZ" sz="36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534610" y="4640728"/>
            <a:ext cx="2664296" cy="21906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553245" y="4640728"/>
            <a:ext cx="2592288" cy="21906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6418552" y="4591539"/>
            <a:ext cx="2627785" cy="21906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uživatel\AppData\Local\Microsoft\Windows\Temporary Internet Files\Content.IE5\G1O8T4R9\MC9002344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281" y="483632"/>
            <a:ext cx="1882359" cy="162159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uživatel\AppData\Local\Microsoft\Windows\Temporary Internet Files\Content.IE5\900VVYZS\MC9004344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0970" y="2443011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uživatel\AppData\Local\Microsoft\Windows\Temporary Internet Files\Content.IE5\MHOO0ZBM\MC9004379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1339" y="2844255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CV5OCTNX\MC9004404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544" y="2636912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2213" y="280194"/>
            <a:ext cx="942181" cy="811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15267786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10" name="applause.wav"/>
          </p:stSnd>
        </p:sndAc>
      </p:transition>
    </mc:Choice>
    <mc:Fallback>
      <p:transition spd="slow">
        <p:sndAc>
          <p:stSnd>
            <p:snd r:embed="rId2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149</Words>
  <Application>Microsoft Office PowerPoint</Application>
  <PresentationFormat>Předvádění na obrazovce (4:3)</PresentationFormat>
  <Paragraphs>69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Snímek 2</vt:lpstr>
      <vt:lpstr>Snímek 3</vt:lpstr>
      <vt:lpstr>Snímek 4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expert</cp:lastModifiedBy>
  <cp:revision>23</cp:revision>
  <dcterms:created xsi:type="dcterms:W3CDTF">2012-01-30T20:04:07Z</dcterms:created>
  <dcterms:modified xsi:type="dcterms:W3CDTF">2012-04-09T17:57:45Z</dcterms:modified>
</cp:coreProperties>
</file>