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4E52B5-15ED-4969-8157-C0B03CA8BB6E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E6FA5E-01C0-481F-B1C7-5D377D524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69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E6FA5E-01C0-481F-B1C7-5D377D52478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8465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FD89B-081C-4F57-9D4A-D4F8DA08ED3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5863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FD89B-081C-4F57-9D4A-D4F8DA08ED3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0342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FD89B-081C-4F57-9D4A-D4F8DA08ED3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7993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FD89B-081C-4F57-9D4A-D4F8DA08ED3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4370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FD89B-081C-4F57-9D4A-D4F8DA08ED3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8978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E6FA5E-01C0-481F-B1C7-5D377D52478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834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3982161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Bob </a:t>
                      </a:r>
                      <a:r>
                        <a:rPr lang="cs-CZ" sz="1400" dirty="0" err="1" smtClean="0"/>
                        <a:t>Dylan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amerického písničkáře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10.2.2013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17.4.2013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908720"/>
            <a:ext cx="7772400" cy="2232248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Bob 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Dylan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7601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24.5.1941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Americký písničkář, který dokázal spojit hudbu s poezií a folk s rokenrolem.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457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Jmenoval se Robert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Zimmerman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jeho otec vedl skromný obchod s elektroinstalačním zbožím v zapadlém městečku v Minnesotě.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malička byl uzavřený a poslušný, žádný rebel ani tulák.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Prvním jeho vzorem byl slavný zpěvák country &amp; western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Hank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Williams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od r. 1955 se nechal strhnout rokenrolem, který ho po několika letech omrzel. Zamiloval se do černošské lidové hudby a začal skládat své vlastní písničky.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3000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1959 odešel studovat na univerzitu v Minneapolisu výtvarné umění.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Změnil si jméno a začal vystupovat v klubech.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1960 poprvé uslyšel jednu z desek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Woodyho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Guthrieho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duchovního otce písničkářů, a od té doby hrál už jen jeho písně.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Přestěhoval se do New Yorku, kde napsal a zhudebnil své první hity (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např.Blowing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609268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Dylanovy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písně vyjadřovaly náladu mladé generace: její touhu prožít něco mimořádného,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niknout z šedi velkoměst a z povrchního světa svých rodičů.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Skládal milostné písně i rozhořčené protestsongy (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Masters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War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Váleční mocipáni). Každá skladba byla přesvědčivou výpovědí s nevšedním, často jemně lyrickým a obrazově bohatým textem.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desku vydal v r. 1961. Následovaly další, za nejzajímavější LP 60. let je považována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Blonde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Blonde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(1965).</a:t>
            </a:r>
          </a:p>
        </p:txBody>
      </p:sp>
    </p:spTree>
    <p:extLst>
      <p:ext uri="{BB962C8B-B14F-4D97-AF65-F5344CB8AC3E}">
        <p14:creationId xmlns:p14="http://schemas.microsoft.com/office/powerpoint/2010/main" val="264285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 </a:t>
            </a:r>
            <a:r>
              <a:rPr lang="cs-CZ" dirty="0" err="1" smtClean="0"/>
              <a:t>newportském</a:t>
            </a:r>
            <a:r>
              <a:rPr lang="cs-CZ" dirty="0" smtClean="0"/>
              <a:t> festivalu v r. 1965 vystoupil s elektrickou kytarou – zrod folk-rocku.</a:t>
            </a:r>
          </a:p>
          <a:p>
            <a:r>
              <a:rPr lang="cs-CZ" dirty="0" smtClean="0"/>
              <a:t>V červnu 1966 havaroval na motocyklu a jeho stav byl kritický. Vážně si poranil krk a léčba trvala dva roky.</a:t>
            </a:r>
          </a:p>
          <a:p>
            <a:r>
              <a:rPr lang="cs-CZ" dirty="0" smtClean="0"/>
              <a:t>V roce 1971 vyšla jeho kniha </a:t>
            </a:r>
            <a:r>
              <a:rPr lang="cs-CZ" i="1" dirty="0" smtClean="0"/>
              <a:t>Tarantule</a:t>
            </a:r>
            <a:r>
              <a:rPr lang="cs-CZ" dirty="0" smtClean="0"/>
              <a:t>. Hrál ve známé kovbojce </a:t>
            </a:r>
            <a:r>
              <a:rPr lang="cs-CZ" b="1" dirty="0" smtClean="0"/>
              <a:t>Pat </a:t>
            </a:r>
            <a:r>
              <a:rPr lang="cs-CZ" b="1" dirty="0" err="1" smtClean="0"/>
              <a:t>Garret</a:t>
            </a:r>
            <a:r>
              <a:rPr lang="cs-CZ" b="1" dirty="0" smtClean="0"/>
              <a:t> a Billy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Kid</a:t>
            </a:r>
            <a:r>
              <a:rPr lang="cs-CZ" b="1" dirty="0" smtClean="0"/>
              <a:t> </a:t>
            </a:r>
            <a:r>
              <a:rPr lang="cs-CZ" dirty="0" smtClean="0"/>
              <a:t>(legendární píseň </a:t>
            </a:r>
            <a:r>
              <a:rPr lang="cs-CZ" b="1" dirty="0" err="1" smtClean="0"/>
              <a:t>Knockin</a:t>
            </a:r>
            <a:r>
              <a:rPr lang="cs-CZ" b="1" dirty="0" smtClean="0"/>
              <a:t>‘ on </a:t>
            </a:r>
            <a:r>
              <a:rPr lang="cs-CZ" b="1" dirty="0" err="1" smtClean="0"/>
              <a:t>Heavens</a:t>
            </a:r>
            <a:r>
              <a:rPr lang="cs-CZ" b="1" dirty="0" smtClean="0"/>
              <a:t> </a:t>
            </a:r>
            <a:r>
              <a:rPr lang="cs-CZ" b="1" dirty="0" err="1" smtClean="0"/>
              <a:t>Door</a:t>
            </a:r>
            <a:r>
              <a:rPr lang="cs-CZ" dirty="0" smtClean="0"/>
              <a:t>).</a:t>
            </a:r>
          </a:p>
          <a:p>
            <a:r>
              <a:rPr lang="cs-CZ" dirty="0" smtClean="0"/>
              <a:t>Dalších 30 let nahrával alba, vystupoval na velkých koncertech pořádaných k humanitárním účelům.</a:t>
            </a:r>
          </a:p>
          <a:p>
            <a:r>
              <a:rPr lang="cs-CZ" dirty="0" smtClean="0"/>
              <a:t>Nyní vystupuje s beatovou kapelou.</a:t>
            </a:r>
          </a:p>
          <a:p>
            <a:r>
              <a:rPr lang="cs-CZ" dirty="0" smtClean="0"/>
              <a:t>Jeho hudba zůstává stále živá.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950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252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Které žánry </a:t>
            </a:r>
            <a:r>
              <a:rPr lang="cs-CZ" dirty="0" err="1" smtClean="0"/>
              <a:t>Dylan</a:t>
            </a:r>
            <a:r>
              <a:rPr lang="cs-CZ" dirty="0" smtClean="0"/>
              <a:t> spojil?</a:t>
            </a:r>
          </a:p>
          <a:p>
            <a:r>
              <a:rPr lang="cs-CZ" dirty="0" smtClean="0"/>
              <a:t>2) Uveď název některého z prvních hitů.</a:t>
            </a:r>
          </a:p>
          <a:p>
            <a:r>
              <a:rPr lang="cs-CZ" dirty="0" smtClean="0"/>
              <a:t>3) Co závažného se mu přihodilo?</a:t>
            </a:r>
          </a:p>
          <a:p>
            <a:r>
              <a:rPr lang="cs-CZ" dirty="0" smtClean="0"/>
              <a:t>4) Co vyjadřovaly jeho písně?</a:t>
            </a:r>
          </a:p>
          <a:p>
            <a:r>
              <a:rPr lang="cs-CZ" dirty="0" smtClean="0"/>
              <a:t>5) Měly jeho koncerty </a:t>
            </a:r>
            <a:r>
              <a:rPr lang="cs-CZ" smtClean="0"/>
              <a:t>humanitární charakter?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02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</TotalTime>
  <Words>482</Words>
  <Application>Microsoft Office PowerPoint</Application>
  <PresentationFormat>Předvádění na obrazovce (4:3)</PresentationFormat>
  <Paragraphs>63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Bob Dylan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13</cp:revision>
  <dcterms:created xsi:type="dcterms:W3CDTF">2012-10-04T17:02:39Z</dcterms:created>
  <dcterms:modified xsi:type="dcterms:W3CDTF">2014-05-14T08:13:50Z</dcterms:modified>
</cp:coreProperties>
</file>