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1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27DE76-490F-4CD8-90FA-CCA4E98CEFC3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11DA7A-5FAD-479E-AC57-90C0AECA32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90942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1DA7A-5FAD-479E-AC57-90C0AECA327B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041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7C27C6-122A-4566-891A-5FB408E9514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90384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7C27C6-122A-4566-891A-5FB408E9514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69399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7C27C6-122A-4566-891A-5FB408E9514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3168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7C27C6-122A-4566-891A-5FB408E9514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80950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7C27C6-122A-4566-891A-5FB408E9514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51922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9C9CD-B808-4109-A911-628220FC640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337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1DA7A-5FAD-479E-AC57-90C0AECA327B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0694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3645891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Umění a kultura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VY_12_INOVACE_52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9.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Hudební výchova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err="1" smtClean="0"/>
                        <a:t>Mgr</a:t>
                      </a:r>
                      <a:r>
                        <a:rPr lang="cs-CZ" sz="1400" smtClean="0"/>
                        <a:t>. Sylva </a:t>
                      </a:r>
                      <a:r>
                        <a:rPr lang="cs-CZ" sz="1400" dirty="0" smtClean="0"/>
                        <a:t>Ludvíková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Antonín Dvořák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Život</a:t>
                      </a:r>
                      <a:r>
                        <a:rPr lang="cs-CZ" sz="1400" baseline="0" dirty="0" smtClean="0"/>
                        <a:t> a dílo klasika české hudby</a:t>
                      </a:r>
                      <a:endParaRPr lang="cs-CZ" sz="1400" dirty="0" smtClean="0"/>
                    </a:p>
                    <a:p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/>
                        <a:t>9.2.2013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17.4.2013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2376" y="1124744"/>
            <a:ext cx="7772400" cy="2160240"/>
          </a:xfrm>
        </p:spPr>
        <p:txBody>
          <a:bodyPr>
            <a:normAutofit/>
          </a:bodyPr>
          <a:lstStyle/>
          <a:p>
            <a:r>
              <a:rPr lang="cs-CZ" sz="6600" dirty="0" smtClean="0">
                <a:latin typeface="Times New Roman" pitchFamily="18" charset="0"/>
                <a:cs typeface="Times New Roman" pitchFamily="18" charset="0"/>
              </a:rPr>
              <a:t>Antonín Dvořák</a:t>
            </a:r>
            <a:endParaRPr lang="cs-CZ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8.9.1841 – 1.5.1904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Klasik české hudby, který svým působením v zahraničí přispěl k jejímu věhlasu ve světě.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08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Narodil se v Nelahozevsi v rodině řezníka a hostinského. Jako prvorozený syn měl převzít živnost po otci. Ve volných chvílích hrával na housle a večer chodil s tatínkem po tancovačkách. Ve dvanácti letech byl poslán do Zlonic, aby se naučil německy. Tamější učitel rozpoznal chlapcovo nadání  a zasvěcoval ho do tajů hudby. Poté šel studovat do Prahy. Úspěšně absolvoval varhanickou školu v Konviktské ulici a pak deset let hrál jako violista v kapele Karla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Komzáka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r. 1873 se rozhodl, že zanechá hraní v orchestru, aby měl víc času na komponování.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27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dirty="0" smtClean="0"/>
              <a:t>Dvořák nejprve zkoušel štěstí v opeře. První z nich, </a:t>
            </a:r>
            <a:r>
              <a:rPr lang="cs-CZ" b="1" i="1" dirty="0" smtClean="0"/>
              <a:t>Král a uhlíř </a:t>
            </a:r>
            <a:r>
              <a:rPr lang="cs-CZ" dirty="0" smtClean="0"/>
              <a:t>(1871), však neměla dobré libreto a nevalně dopadly i </a:t>
            </a:r>
            <a:r>
              <a:rPr lang="cs-CZ" b="1" i="1" dirty="0" smtClean="0"/>
              <a:t>Alfréd</a:t>
            </a:r>
            <a:r>
              <a:rPr lang="cs-CZ" dirty="0" smtClean="0"/>
              <a:t>, komická aktovka </a:t>
            </a:r>
            <a:r>
              <a:rPr lang="cs-CZ" b="1" i="1" dirty="0" smtClean="0"/>
              <a:t>Tvrdé palice </a:t>
            </a:r>
            <a:r>
              <a:rPr lang="cs-CZ" dirty="0" smtClean="0"/>
              <a:t>a tragická opera na polský námět </a:t>
            </a:r>
            <a:r>
              <a:rPr lang="cs-CZ" b="1" i="1" dirty="0" smtClean="0"/>
              <a:t>Vanda</a:t>
            </a:r>
            <a:r>
              <a:rPr lang="cs-CZ" dirty="0" smtClean="0"/>
              <a:t>.</a:t>
            </a:r>
          </a:p>
          <a:p>
            <a:r>
              <a:rPr lang="cs-CZ" b="1" i="1" dirty="0" err="1" smtClean="0"/>
              <a:t>Stabat</a:t>
            </a:r>
            <a:r>
              <a:rPr lang="cs-CZ" b="1" i="1" dirty="0" smtClean="0"/>
              <a:t> mater </a:t>
            </a:r>
            <a:r>
              <a:rPr lang="cs-CZ" dirty="0" smtClean="0"/>
              <a:t>(1877) – plně se projevuje jeho kompoziční umění. Ve stejném roce poslal do skladatelské soutěže do Vídně dvě své symfonie: vzbudil pozornost poroty, především skladatele </a:t>
            </a:r>
            <a:r>
              <a:rPr lang="cs-CZ" dirty="0" err="1" smtClean="0"/>
              <a:t>Johannesa</a:t>
            </a:r>
            <a:r>
              <a:rPr lang="cs-CZ" dirty="0" smtClean="0"/>
              <a:t> Brahmse, a jako mimořádně talentovaný umělec získal pětileté stipendium.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711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Moravské dvojzpěvy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Slovanské tance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tato díla měla obrovský úspěch a Dvořák po letech úmorné práce v hudebním světě konečně prosadil. Bylo mu 37 let a za sebou měl již víc jak 55 větších skladeb. Následovala pozvání do Moskvy a do Petrohradu, v Anglii byl devětkrát. Zakladatelka konzervatoře v New Yorku mu nabídla místo ředitele. Dvořák přijal a za oceán se vypravil v r. 1892. Tam vznikla jeho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symfonie č. 9 e moll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Z Nového světa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(1893), která se stala jednou z nejslavnějších skladeb světové hudby.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41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 smtClean="0"/>
              <a:t>Z Ameriky se vrátil r. 1895 a znovu se pokusil o štěstí v opeře. Roku 1898 měla premiéru opera </a:t>
            </a:r>
            <a:r>
              <a:rPr lang="cs-CZ" b="1" i="1" dirty="0" smtClean="0"/>
              <a:t>Čert a Káča </a:t>
            </a:r>
            <a:r>
              <a:rPr lang="cs-CZ" dirty="0" smtClean="0"/>
              <a:t>a zaznamenala úspěch, stejně jako o dva roky později </a:t>
            </a:r>
            <a:r>
              <a:rPr lang="cs-CZ" b="1" i="1" dirty="0" smtClean="0"/>
              <a:t>Rusalka</a:t>
            </a:r>
            <a:r>
              <a:rPr lang="cs-CZ" dirty="0" smtClean="0"/>
              <a:t>, která spolu se </a:t>
            </a:r>
            <a:r>
              <a:rPr lang="cs-CZ" b="1" dirty="0" smtClean="0"/>
              <a:t>Smetanovou</a:t>
            </a:r>
            <a:r>
              <a:rPr lang="cs-CZ" dirty="0" smtClean="0"/>
              <a:t> </a:t>
            </a:r>
            <a:r>
              <a:rPr lang="cs-CZ" b="1" i="1" dirty="0" smtClean="0"/>
              <a:t>Prodanou nevěstou </a:t>
            </a:r>
            <a:r>
              <a:rPr lang="cs-CZ" dirty="0" smtClean="0"/>
              <a:t>patří k nejslavnějším českým operám.</a:t>
            </a:r>
          </a:p>
          <a:p>
            <a:r>
              <a:rPr lang="cs-CZ" dirty="0" smtClean="0"/>
              <a:t>Poslední opera </a:t>
            </a:r>
            <a:r>
              <a:rPr lang="cs-CZ" b="1" i="1" dirty="0" smtClean="0"/>
              <a:t>Armida </a:t>
            </a:r>
            <a:r>
              <a:rPr lang="cs-CZ" dirty="0" smtClean="0"/>
              <a:t>se zprvu setkala s nepochopením publika a byla plně doceněna až po skladatelově smrti.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647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58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nakladatelství, a.s.,2000.ISBN 80-00-00899-8.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570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Úkoly pro žáky:</a:t>
            </a:r>
          </a:p>
          <a:p>
            <a:r>
              <a:rPr lang="cs-CZ" dirty="0" smtClean="0"/>
              <a:t>1) Ve které kapele začínal mladý Dvořák hrát?</a:t>
            </a:r>
          </a:p>
          <a:p>
            <a:r>
              <a:rPr lang="cs-CZ" dirty="0" smtClean="0"/>
              <a:t>2) Co se Dvořákovi podařilo ve světě?</a:t>
            </a:r>
          </a:p>
          <a:p>
            <a:r>
              <a:rPr lang="cs-CZ" dirty="0" smtClean="0"/>
              <a:t>3) Ve kterém díle se projevilo jeho komplexní kompoziční umění?</a:t>
            </a:r>
          </a:p>
          <a:p>
            <a:r>
              <a:rPr lang="cs-CZ" dirty="0" smtClean="0"/>
              <a:t>4)Uveď názvy jeho nejslavnějších oper.</a:t>
            </a:r>
          </a:p>
          <a:p>
            <a:r>
              <a:rPr lang="cs-CZ" dirty="0" smtClean="0"/>
              <a:t>5)Které dílo vzniklo v Americe a je jedním </a:t>
            </a:r>
            <a:r>
              <a:rPr lang="cs-CZ" smtClean="0"/>
              <a:t>z nejslavnějších?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806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17</TotalTime>
  <Words>537</Words>
  <Application>Microsoft Office PowerPoint</Application>
  <PresentationFormat>Předvádění na obrazovce (4:3)</PresentationFormat>
  <Paragraphs>54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Prezentace aplikace PowerPoint</vt:lpstr>
      <vt:lpstr>Antonín Dvořák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Valued Acer Customer</cp:lastModifiedBy>
  <cp:revision>14</cp:revision>
  <dcterms:created xsi:type="dcterms:W3CDTF">2012-10-04T17:02:39Z</dcterms:created>
  <dcterms:modified xsi:type="dcterms:W3CDTF">2014-05-14T08:14:20Z</dcterms:modified>
</cp:coreProperties>
</file>