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02BE86-C9F5-43EC-9312-72696411CE80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0AFBB9-52C5-4F0C-A8BD-A4BEE59A7A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780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0AFBB9-52C5-4F0C-A8BD-A4BEE59A7A9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860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331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6609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7732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058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A4479-3D0B-4134-855C-F33BC8ED2F1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125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0AFBB9-52C5-4F0C-A8BD-A4BEE59A7A9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590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93913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Karel</a:t>
                      </a:r>
                      <a:r>
                        <a:rPr lang="cs-CZ" sz="1400" baseline="0" dirty="0" smtClean="0"/>
                        <a:t> Kryl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českého písničkáře a básníka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15.5.2013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052736"/>
            <a:ext cx="7772400" cy="2160240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Karel Kryl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08012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12.4.1944 </a:t>
            </a:r>
            <a:r>
              <a:rPr lang="cs-CZ" sz="280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3.3.1994</a:t>
            </a:r>
            <a:endParaRPr lang="cs-CZ" sz="2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Legendární český písničkář a básník poslední třetiny 20. století.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91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Kroměříži. Jeho otec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vlasnil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 Novém Jičíně tiskárnu, v r. 1948 mu však komunisté firmu zlikvidovali. Navzdory buržoaznímu původu vystudoval: po absolvování střední keramické školy v Bechyni nastoupil r. 1962 do keramického závodu v Teplicích.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Recitoval, hrál, vystupoval s kytarou a svými písničkami . Lidem imponovala přirozenost písničkářova projevu.</a:t>
            </a:r>
          </a:p>
        </p:txBody>
      </p:sp>
    </p:spTree>
    <p:extLst>
      <p:ext uri="{BB962C8B-B14F-4D97-AF65-F5344CB8AC3E}">
        <p14:creationId xmlns:p14="http://schemas.microsoft.com/office/powerpoint/2010/main" val="312639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Bezprostředně po okupaci Československa sovětskými vojsky v srpnu 1968 složil Kryl mrazivě hořkou píseň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Bratříčku, zavírej vrátka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která se stala okamžitě hitem. Na jaře 1969 ještě stačila vyjít slavná gramofonová deska, na jejímž obalu je výmluvná fotografie kluka s terčem na zádech. Okupace je vyjádřena prostými slovy, v melodii zaznívá smutek i revolta.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Stejně působivé byly i další písně alba: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Král a klaun, Salome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Veličenstvo kat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719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září 1969 Kryl Československo opustil. Usadil se ve Spolkové republice Německo a pracoval jako redaktor rozhlasové stanice Svobodná Evropa. V zahraničí vydal další desky :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Karavana mraků,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Plaváček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Ocelárna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letech 1973-79 studoval na mnichovské univerzitě dějiny umění a žurnalistiku,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navštívíl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USA, Kanadu a Austrálii a pořádal koncerty pro krajany a emigranty. Od r. 1983 pracoval na plný úvazek ve Svobodné Evropě jako redaktor sportovních a hudebních aktualit.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443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listopadu 1989 se po 20 letech do Československa vrátil a byl nadšeně přijat. Svými vystoupeními si získal velkou popularitu.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Vytříbeným smyslem pro spravedlnost a mravní odpovědnost však Kryl-rebel záhy nacházel novou „rakovinu“ mezilidských vztahů i „maškary“ hodné odsouzení. V písničkách vydaných na deskách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Tekuté písky, Dopisy, Monology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ostře odsoudil rozdělení Československa a sarkasticky se vyjadřoval k ožehavým tématům a brzy se rozešel i s některými disidenty a emigranty, kteří se podíleli na nové vládě.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44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69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V čem tkví popularita K. Kryla?</a:t>
            </a:r>
          </a:p>
          <a:p>
            <a:r>
              <a:rPr lang="cs-CZ" dirty="0" smtClean="0"/>
              <a:t>2) Uveď názvy písní, kterými upoutal pozornost.</a:t>
            </a:r>
          </a:p>
          <a:p>
            <a:r>
              <a:rPr lang="cs-CZ" dirty="0" smtClean="0"/>
              <a:t>3) O čem jsou tyto písně?</a:t>
            </a:r>
          </a:p>
          <a:p>
            <a:r>
              <a:rPr lang="cs-CZ" dirty="0" smtClean="0"/>
              <a:t>4) Kam a kdy emigroval?</a:t>
            </a:r>
          </a:p>
          <a:p>
            <a:r>
              <a:rPr lang="cs-CZ" dirty="0" smtClean="0"/>
              <a:t>5) Kde v emigraci pracoval?</a:t>
            </a:r>
          </a:p>
          <a:p>
            <a:r>
              <a:rPr lang="cs-CZ" dirty="0" smtClean="0"/>
              <a:t>6) Jaká byla jeho pozice po r. 1989 </a:t>
            </a:r>
            <a:r>
              <a:rPr lang="cs-CZ" smtClean="0"/>
              <a:t>V Čechách?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40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2898</TotalTime>
  <Words>494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Karel Kryl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2014-05-14T08:15:12Z</dcterms:modified>
</cp:coreProperties>
</file>