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B7789B-3AFD-4A8C-BCFE-A0952C430C1F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590FB6-618E-46B4-9D7B-FAE042019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28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90FB6-618E-46B4-9D7B-FAE04201958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465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EC3B9-BC9B-4AA8-8ECD-B673C8EECC4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136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EC3B9-BC9B-4AA8-8ECD-B673C8EECC4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548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EC3B9-BC9B-4AA8-8ECD-B673C8EECC4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150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EC3B9-BC9B-4AA8-8ECD-B673C8EECC4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125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EC3B9-BC9B-4AA8-8ECD-B673C8EECC4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3338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90FB6-618E-46B4-9D7B-FAE0420195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280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143927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Claude Debussy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francouzského skladatele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15.2.2013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15.5.2013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80728"/>
            <a:ext cx="7772400" cy="2232248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Claude Debussy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22.8.1862 – 25.3.1918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Francouzský hudební skladatel, představitel hudebního impresionismu.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83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nezámožné rodině v St.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Germain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-en-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Laye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nedaleko Paříže. Rodiče hudbě nerozuměli, ale zaplatili chlapci soukromou hudební výuku. V devíti se začal učit hře na klavír a již v jedenácti byl přijat ke studiu na pařížské konzervatoři. Ve čtrnácti začal skládat působivé písně na verše francouzských romantických básníků.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r.1884 Debussy absolvoval konzervatoř a téhož roku získal prestižní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Římskou cenu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 svou kantátu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Marnotratný syn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48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90.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etech vytvořil řadu písní a vokálních skladeb na verše Baudelaira,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Verlaina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dalších básníků.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Debussy vytvořil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Preludium k Faunovu odpoledni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rozevlátou symfonickou báseň, plnou zvukomalebné touhy a mýtických náznaků. Je považováno za vrcholnou Debussyho skladbu.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jejím stínu nezůstal  ani symfonický cyklus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Nokturna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 let 1897-99.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17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90. letech se skladatel pustil do usilovné práce na své jediné opeře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Pelléas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Mélisanda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kterou tvořil bezmála deset let. Kritika byla ale zamítavá.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Vytvořil velkolepou trojdílnou symfonii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Moře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(1905), což bylo symbolické : k moři se totiž od dětství utíkal, miloval je, bylo mu důvěrníkem, promlouvalo k němu hudební řečí.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následujících letech složil také řadu skladeb pro děti, např. klavírní svitu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Dětský koutek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balet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Krabice hraček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1674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První světová válka a těžká nemoc způsobily, že se musel vzdát plánů na novou operu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Pád domu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Usherů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ale přesto komponoval až do konce. Jeho poslední prací byly dva sešity klavírních preludií, které patří k vrcholům komorní hudby.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Významné jsou i jeho časopisecké články a kritiky, vydané posmrtně pod názvem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Croche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antidiletant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50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99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Který směr Debussy reprezentuje?</a:t>
            </a:r>
          </a:p>
          <a:p>
            <a:r>
              <a:rPr lang="cs-CZ" dirty="0" smtClean="0"/>
              <a:t>2) Jaké skladby – žánry – komponoval?</a:t>
            </a:r>
          </a:p>
          <a:p>
            <a:r>
              <a:rPr lang="cs-CZ" dirty="0" smtClean="0"/>
              <a:t>3) Uveď názvy jeho oper.</a:t>
            </a:r>
          </a:p>
          <a:p>
            <a:r>
              <a:rPr lang="cs-CZ" dirty="0" smtClean="0"/>
              <a:t>4) Pro který hudební nástroj komponoval?</a:t>
            </a:r>
          </a:p>
          <a:p>
            <a:r>
              <a:rPr lang="cs-CZ" dirty="0" smtClean="0"/>
              <a:t>5) Skládal také </a:t>
            </a:r>
            <a:r>
              <a:rPr lang="cs-CZ" smtClean="0"/>
              <a:t>pro děti?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45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7219</TotalTime>
  <Words>441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Claude Debussy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2014-05-14T08:15:39Z</dcterms:modified>
</cp:coreProperties>
</file>