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0"/>
  </p:notesMasterIdLst>
  <p:sldIdLst>
    <p:sldId id="256" r:id="rId2"/>
    <p:sldId id="266" r:id="rId3"/>
    <p:sldId id="267" r:id="rId4"/>
    <p:sldId id="268" r:id="rId5"/>
    <p:sldId id="269" r:id="rId6"/>
    <p:sldId id="270" r:id="rId7"/>
    <p:sldId id="271" r:id="rId8"/>
    <p:sldId id="27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9CF1AB2-1976-4502-BF36-3FF5EA218861}" styleName="Střední styl 4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1"/>
              </a:solidFill>
            </a:ln>
          </a:top>
        </a:tcBdr>
        <a:fill>
          <a:solidFill>
            <a:schemeClr val="accent1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1">
              <a:tint val="20000"/>
            </a:schemeClr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43" d="100"/>
          <a:sy n="43" d="100"/>
        </p:scale>
        <p:origin x="-11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C959EEA-0FDB-4836-AB21-C3B8BEE3F620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DFB88BC-EA6B-4B50-ADAB-8FF7AC81EEE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2939199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DFB88BC-EA6B-4B50-ADAB-8FF7AC81EEE0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77987469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CEB2F37-8FCB-4EDC-B27B-BCB9E1AB0A8E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7103921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CEB2F37-8FCB-4EDC-B27B-BCB9E1AB0A8E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3221610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CEB2F37-8FCB-4EDC-B27B-BCB9E1AB0A8E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4698254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CEB2F37-8FCB-4EDC-B27B-BCB9E1AB0A8E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81859218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CEB2F37-8FCB-4EDC-B27B-BCB9E1AB0A8E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0204479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2399C9CD-B808-4109-A911-628220FC640E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98337680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CDFB88BC-EA6B-4B50-ADAB-8FF7AC81EEE0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356482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1D29385E-5342-4074-B21B-5568296DFC37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EA617875-E858-44B8-A630-71230193859F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Obrázek 8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66216"/>
            <a:ext cx="5741670" cy="1395730"/>
          </a:xfrm>
          <a:prstGeom prst="rect">
            <a:avLst/>
          </a:prstGeom>
          <a:solidFill>
            <a:srgbClr val="FFFFFF"/>
          </a:solidFill>
        </p:spPr>
      </p:pic>
      <p:graphicFrame>
        <p:nvGraphicFramePr>
          <p:cNvPr id="10" name="Tabulka 9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243072923"/>
              </p:ext>
            </p:extLst>
          </p:nvPr>
        </p:nvGraphicFramePr>
        <p:xfrm>
          <a:off x="539552" y="1691774"/>
          <a:ext cx="8064896" cy="4706092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Umění a kultura</a:t>
                      </a: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VY_12_INOVACE_56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8.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Hudební výchova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Prezentace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err="1" smtClean="0"/>
                        <a:t>Mgr</a:t>
                      </a:r>
                      <a:r>
                        <a:rPr lang="cs-CZ" sz="1400" smtClean="0"/>
                        <a:t>. Sylva </a:t>
                      </a:r>
                      <a:r>
                        <a:rPr lang="cs-CZ" sz="1400" dirty="0" smtClean="0"/>
                        <a:t>Ludvíková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Zdeněk</a:t>
                      </a:r>
                      <a:r>
                        <a:rPr lang="cs-CZ" sz="1400" baseline="0" dirty="0" smtClean="0"/>
                        <a:t> Fibich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dirty="0" smtClean="0"/>
                        <a:t>Život</a:t>
                      </a:r>
                      <a:r>
                        <a:rPr lang="cs-CZ" sz="1400" baseline="0" dirty="0" smtClean="0"/>
                        <a:t> a dílo skladatele a současníka Smetany a Dvořáka</a:t>
                      </a:r>
                      <a:endParaRPr lang="cs-CZ" sz="1400" dirty="0" smtClean="0"/>
                    </a:p>
                    <a:p>
                      <a:endParaRPr lang="cs-CZ" sz="1400" dirty="0" smtClean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400" dirty="0" smtClean="0"/>
                        <a:t>25.3.2013</a:t>
                      </a:r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smtClean="0"/>
                        <a:t>22.5.2013</a:t>
                      </a:r>
                      <a:endParaRPr lang="cs-CZ" sz="1400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 descr="logo průhledné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12360" y="5933796"/>
            <a:ext cx="783800" cy="69308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4337987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722376" y="1052736"/>
            <a:ext cx="7772400" cy="2088232"/>
          </a:xfrm>
        </p:spPr>
        <p:txBody>
          <a:bodyPr>
            <a:normAutofit/>
          </a:bodyPr>
          <a:lstStyle/>
          <a:p>
            <a:r>
              <a:rPr lang="cs-CZ" sz="6600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Zdeněk Fibich</a:t>
            </a:r>
            <a:endParaRPr lang="cs-CZ" sz="66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1616176"/>
          </a:xfrm>
        </p:spPr>
        <p:txBody>
          <a:bodyPr>
            <a:noAutofit/>
          </a:bodyPr>
          <a:lstStyle/>
          <a:p>
            <a:r>
              <a:rPr lang="cs-CZ" sz="28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21.12.1850 – 15.10.1900</a:t>
            </a:r>
          </a:p>
          <a:p>
            <a:r>
              <a:rPr lang="cs-CZ" sz="2800" dirty="0" smtClean="0">
                <a:solidFill>
                  <a:schemeClr val="tx1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Vedle Smetany a Dvořáka třetí velký skladatel, který stál u zrodu české klasické hudby.</a:t>
            </a:r>
            <a:endParaRPr lang="cs-CZ" sz="2800" dirty="0">
              <a:solidFill>
                <a:schemeClr val="tx1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5820549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Fibich se narodil ve Všebořicích v rodině lesmistra, který mohl </a:t>
            </a:r>
            <a:r>
              <a:rPr lang="cs-CZ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vyjimečně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hudebně nadaného syna všestranně podporovat při studiích v Praze a ve Vídni. Už ve 14 letech zkomponoval a dirigoval poměrně složitou symfonii, skládal písně a klavírní skladbičky.</a:t>
            </a:r>
          </a:p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Své hudební vzdělání prohloubil v Lipsku.</a:t>
            </a:r>
          </a:p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Po krátkém pobytu v Paříži a Mannheimu se vrátil do Prahy, kde s výjimkou ročního pedagogického působení ve Vilně žil až do své smrti.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5721354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76672"/>
            <a:ext cx="8229600" cy="5649491"/>
          </a:xfrm>
        </p:spPr>
        <p:txBody>
          <a:bodyPr/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Fibich obohatil Smetanovo „hudební“ vlastenectví a Dvořákův monumentalizující patos a cit o nový rys – snivý lyrismus a baladickou notu, jak to dokazují jeho rané práce: klavírní </a:t>
            </a:r>
            <a:r>
              <a:rPr lang="cs-CZ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Kvartet e moll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 melodram </a:t>
            </a:r>
            <a:r>
              <a:rPr lang="cs-CZ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Štědrý večer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(obě 1874).</a:t>
            </a:r>
          </a:p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Ve světové literatuře největší a umělecky nejpůsobivější scénický melodram představuje trilogie </a:t>
            </a:r>
            <a:r>
              <a:rPr lang="cs-CZ" b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Hippodamie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, tvoří ji </a:t>
            </a:r>
            <a:r>
              <a:rPr lang="cs-CZ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Námluvy </a:t>
            </a:r>
            <a:r>
              <a:rPr lang="cs-CZ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Pelopovy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, </a:t>
            </a:r>
            <a:r>
              <a:rPr lang="cs-CZ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Smír Tantalův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 </a:t>
            </a:r>
            <a:r>
              <a:rPr lang="cs-CZ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Smrt </a:t>
            </a:r>
            <a:r>
              <a:rPr lang="cs-CZ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Hippodamie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799803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404664"/>
            <a:ext cx="8229600" cy="5721499"/>
          </a:xfrm>
        </p:spPr>
        <p:txBody>
          <a:bodyPr>
            <a:normAutofit/>
          </a:bodyPr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Poněkud opomíjeno je sedm Fibichových oper: </a:t>
            </a:r>
            <a:r>
              <a:rPr lang="cs-CZ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Bukovín</a:t>
            </a:r>
            <a:r>
              <a:rPr lang="cs-CZ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, Blaník, Nevěsta </a:t>
            </a:r>
            <a:r>
              <a:rPr lang="cs-CZ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mesínská</a:t>
            </a:r>
            <a:r>
              <a:rPr lang="cs-CZ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, Bouře, Hedy, Pád </a:t>
            </a:r>
            <a:r>
              <a:rPr lang="cs-CZ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Akuma</a:t>
            </a:r>
            <a:r>
              <a:rPr lang="cs-CZ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, Šárka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(nejlepší opera).</a:t>
            </a:r>
          </a:p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Jeho druhou ženou byla operní pěvkyně Betty Fibichová.</a:t>
            </a:r>
          </a:p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Na sklonku života se zamiloval do libretistky svých oper Anežky Schulzové, která jej inspirovala k cyklu 376 krátkých klavírních skladeb </a:t>
            </a:r>
            <a:r>
              <a:rPr lang="cs-CZ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Nálady, dojmy a upomínky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.</a:t>
            </a:r>
          </a:p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Snová </a:t>
            </a:r>
            <a:r>
              <a:rPr lang="cs-CZ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3.symfonie e moll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patří vedle Dvořákových symfonií k vrcholům české symfonické tvorby 19. století.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310781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548680"/>
            <a:ext cx="8229600" cy="5577483"/>
          </a:xfrm>
        </p:spPr>
        <p:txBody>
          <a:bodyPr/>
          <a:lstStyle/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Světoznámým se stal </a:t>
            </a:r>
            <a:r>
              <a:rPr lang="cs-CZ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Poem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z hudební selanky V podvečer (1893).</a:t>
            </a:r>
          </a:p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Fibich nedovedl pracovat soustavně, nechal se unášet okamžitou inspirací či náladou.</a:t>
            </a:r>
          </a:p>
          <a:p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Celý život byl terčem kritiky a teprve zahraniční úspěchy jeho melodramů způsobily pozvolné umlkání i těch nejzapřisáhlejších odpůrců.</a:t>
            </a:r>
            <a:endParaRPr lang="cs-CZ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010923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5058888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Použité zdroje:</a:t>
            </a:r>
          </a:p>
          <a:p>
            <a:pPr marL="0" indent="0">
              <a:buNone/>
            </a:pP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HAŠKOVEC,V.-MÜLLER,O.-</a:t>
            </a:r>
            <a:r>
              <a:rPr lang="cs-CZ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TATÍČKOVÁ,I.</a:t>
            </a:r>
            <a:r>
              <a:rPr lang="cs-CZ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Galerie</a:t>
            </a:r>
            <a:r>
              <a:rPr lang="cs-CZ" i="1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 géniů aneb kdo byl </a:t>
            </a:r>
            <a:r>
              <a:rPr lang="cs-CZ" i="1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kdo.</a:t>
            </a:r>
            <a:r>
              <a:rPr lang="cs-CZ" dirty="0" err="1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PRAHA:ALBATROS</a:t>
            </a:r>
            <a:r>
              <a:rPr lang="cs-CZ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  <a:r>
              <a:rPr lang="cs-CZ" dirty="0" smtClean="0">
                <a:latin typeface="Times New Roman" panose="02020603050405020304" pitchFamily="18" charset="0"/>
                <a:cs typeface="Times New Roman" panose="02020603050405020304" pitchFamily="18" charset="0"/>
              </a:rPr>
              <a:t>nakladatelství, a.s.,2000.ISBN 80-00-00899-8.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086594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Úkoly pro žáky:</a:t>
            </a:r>
          </a:p>
          <a:p>
            <a:r>
              <a:rPr lang="cs-CZ" dirty="0" smtClean="0"/>
              <a:t>1) V kolika letech začal komponovat?</a:t>
            </a:r>
          </a:p>
          <a:p>
            <a:r>
              <a:rPr lang="cs-CZ" dirty="0" smtClean="0"/>
              <a:t>2) Kde v Evropě studoval?</a:t>
            </a:r>
          </a:p>
          <a:p>
            <a:r>
              <a:rPr lang="cs-CZ" dirty="0" smtClean="0"/>
              <a:t>3) Jaké hudební žánry obsahuje jeho tvorba?</a:t>
            </a:r>
          </a:p>
          <a:p>
            <a:r>
              <a:rPr lang="cs-CZ" dirty="0" smtClean="0"/>
              <a:t>4) Uveď názvy melodramat.</a:t>
            </a:r>
          </a:p>
          <a:p>
            <a:r>
              <a:rPr lang="cs-CZ" dirty="0" smtClean="0"/>
              <a:t>5) Dostalo se mu </a:t>
            </a:r>
            <a:r>
              <a:rPr lang="cs-CZ" smtClean="0"/>
              <a:t>doma uznání?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874110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Aspect</Template>
  <TotalTime>4339</TotalTime>
  <Words>444</Words>
  <Application>Microsoft Office PowerPoint</Application>
  <PresentationFormat>Předvádění na obrazovce (4:3)</PresentationFormat>
  <Paragraphs>59</Paragraphs>
  <Slides>8</Slides>
  <Notes>8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Aspekt</vt:lpstr>
      <vt:lpstr>Prezentace aplikace PowerPoint</vt:lpstr>
      <vt:lpstr>Zdeněk Fibich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uživatel</dc:creator>
  <cp:lastModifiedBy>Valued Acer Customer</cp:lastModifiedBy>
  <cp:revision>13</cp:revision>
  <dcterms:created xsi:type="dcterms:W3CDTF">2012-10-04T17:02:39Z</dcterms:created>
  <dcterms:modified xsi:type="dcterms:W3CDTF">2014-05-14T08:16:08Z</dcterms:modified>
</cp:coreProperties>
</file>