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55FEF1-94EF-4202-81A0-D92FF2D7559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0378D-E933-40E3-8D02-0CB23DA75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014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0378D-E933-40E3-8D02-0CB23DA7559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830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F77FB0-2300-498F-9E10-7C853614DA9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350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F77FB0-2300-498F-9E10-7C853614DA9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004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F77FB0-2300-498F-9E10-7C853614DA9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0805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F77FB0-2300-498F-9E10-7C853614DA9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0493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F77FB0-2300-498F-9E10-7C853614DA9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450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F77FB0-2300-498F-9E10-7C853614DA9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883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B0378D-E933-40E3-8D02-0CB23DA7559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568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857152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Bohuslav Martinů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skladatele 20. století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10.2.2013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22.5.2013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Bohuslav Martinů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005064"/>
            <a:ext cx="7772400" cy="20162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8.12.1890 – 28.4.1959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Jeden z nejvýznamnějších skladatelů 20. století, v jehož hudbě se jedinečným způsobem prolínají vlivy české i světové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22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Poličce v rodině ševce.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Dětství strávil v malé světnici na věži kostela, kde jeho otec vykonával funkci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pověžného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Zamiloval si hudbu a od 10 let se pokoušel o vlastní skladbičky.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r.1906 byl přijat na pražskou konzervatoř, věnoval se houslové hře, ale nijak valně se mu nedařilo a musel dokonce opakovat ročník. Nakonec byl po čtyřech letech z konzervatoře vyloučen.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986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Vrátil se do Poličky a živil se jako učitel houslí.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1914 byl přijat na krátkodobou výpomoc jako houslista do České filharmonie.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konci 1. světové války v Poličce vytvořil první rozsáhlejší skladbu – kantátu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Česká rapsodie.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Natrvalo byl do České filharmonie přijat r.1920.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r.1924 napsal symfonickou větu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Half-time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která představuje zlom v jeho kariéře.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01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Světovým úspěchem se stala orchestrální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La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Bagarre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(Vřava, 1926), jejíž tématem je lidské hrdinství a tehdy aktuální první přelet Atlantiku letadlem.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1930 se často ve vzpomínce vrací do rodného kraje k lidovým písním, jejichž nápěvy zazní v mohutné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Sinfoni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concertante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(1932) pro dva orchestry a především v pásmu her, pohádek a říkadel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Špalíček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(1933).</a:t>
            </a: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Concerto grosso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Dvojkoncert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(1938) patří k nejlepším symfoniím 20. století.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23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Zcela ojedinělá je skladatelova operní tvorba: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Hry o Marii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statickými náboženskými výstupy doprovázenými hudbou,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Veselohra na mostě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rozhlasová opera s rozmarnými lidovými motivy.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počátku  2. světové války vzniká kantáta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Polní mše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(1939), plná obav o osud vlasti.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vpádu fašistů do Francie musel Martinů i se svou manželkou Charlottou uprchnout – do Lisabonu, v r. 1941 do Spojených států.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6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té době přistupuje k tvorbě svých nejzávažnějších symfonií. Každoročně píše jednu, v říjnu 1943 byla v New Yorku uvedena strhující symfonická věta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Památník Lidicím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Zatoužil po vlasti, ale jeho závistiví kolegové v Praze o jeho návrat nestáli a komunisté mu po převratu v únoru 1948 návrat definitivně znemožnili.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r.1953 opět pobýval ve Francii, poslední léta strávil ve Švýcarsku.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jeho touze po domově svědčí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Otvírání studánek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strhující opera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Řecké pašije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Teprve 28 let po smrti byly jeho ostatky převezeny do rodné Poličky.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329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47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Který hudební nástroj ovládal už jako dítě?</a:t>
            </a:r>
          </a:p>
          <a:p>
            <a:r>
              <a:rPr lang="cs-CZ" dirty="0" smtClean="0"/>
              <a:t>2)V jakém hudebním tělese od mládí působil?</a:t>
            </a:r>
          </a:p>
          <a:p>
            <a:r>
              <a:rPr lang="cs-CZ" dirty="0" smtClean="0"/>
              <a:t>3) Uveď názvy oper.</a:t>
            </a:r>
          </a:p>
          <a:p>
            <a:r>
              <a:rPr lang="cs-CZ" dirty="0" smtClean="0"/>
              <a:t>4) Kam se vystěhoval po vpádu fašistů?</a:t>
            </a:r>
          </a:p>
          <a:p>
            <a:r>
              <a:rPr lang="cs-CZ" dirty="0" smtClean="0"/>
              <a:t>5) Kde a za jakých okolností </a:t>
            </a:r>
            <a:r>
              <a:rPr lang="cs-CZ" smtClean="0"/>
              <a:t>byl pohřben?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05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</TotalTime>
  <Words>569</Words>
  <Application>Microsoft Office PowerPoint</Application>
  <PresentationFormat>Předvádění na obrazovce (4:3)</PresentationFormat>
  <Paragraphs>68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Bohuslav Martinů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2014-05-14T08:16:32Z</dcterms:modified>
</cp:coreProperties>
</file>