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85FB27-3C41-4CF6-8FFF-13FF2B41D158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BDFF50-A64F-468C-A916-F73A486EE4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339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BDFF50-A64F-468C-A916-F73A486EE4F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590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3CD0E-31A2-4A43-9BA0-E7CD6DEA19C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368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3CD0E-31A2-4A43-9BA0-E7CD6DEA19C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222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3CD0E-31A2-4A43-9BA0-E7CD6DEA19C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3020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3CD0E-31A2-4A43-9BA0-E7CD6DEA19C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292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3CD0E-31A2-4A43-9BA0-E7CD6DEA19C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385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3CD0E-31A2-4A43-9BA0-E7CD6DEA19C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5371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829177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Jimi </a:t>
                      </a:r>
                      <a:r>
                        <a:rPr lang="cs-CZ" sz="1400" dirty="0" err="1" smtClean="0"/>
                        <a:t>Hendrix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tvorba amerického kytaristy a zpěváka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22.2.2013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19.6.2013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980728"/>
            <a:ext cx="7772400" cy="2160240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Jimi </a:t>
            </a:r>
            <a:r>
              <a:rPr lang="cs-CZ" sz="6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Hendrix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8322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27.11,1942 – 18.9.1970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Americký kytarista a zpěvák; jeden z nejvýznamnějších instrumentalistů v historii rockové hudby, „král elektrické kytary“</a:t>
            </a:r>
            <a:endParaRPr lang="cs-CZ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34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90465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 skutečnosti se jmenoval Johny Allen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Hendrix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pocházel z amerického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Seatlu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Roku 1946 mu bylo jméno změněno na James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Marshall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Hendricks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 Po otci černoch, po matce indián. Od svých devíti let žil s otcem, který udělal významnou věc: patnáctiletému synovi koupil elektrickou kytaru. Držel ji jako levák a struny na ní měl upravené jako pro praváka. Střední školu nedokončil, zajímalo ho spíš hraní na kytaru. Rychle se zdokonalil a občas vystupoval s opravdovými rockovými hvězdami (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B.B.King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Ike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Tina Turner).</a:t>
            </a:r>
          </a:p>
        </p:txBody>
      </p:sp>
    </p:spTree>
    <p:extLst>
      <p:ext uri="{BB962C8B-B14F-4D97-AF65-F5344CB8AC3E}">
        <p14:creationId xmlns:p14="http://schemas.microsoft.com/office/powerpoint/2010/main" val="166161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r.1966 si ho v New Yorku všiml Chas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Chandler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baskytarista slavné skupiny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Animals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Odjel z USA do Anglie.  Hned první večer jamoval v rockovém klubu a již po týdnu založil skupinu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Jimi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Hendrix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která okamžitě vyrazila na turné po Evropě. Lidé byli nadšeni. Používal spoustu nových kytarových efektů: hrál na kytaru za zády, za hlavou, vkleče brnkal na struny jazykem nebo zuby.</a:t>
            </a:r>
          </a:p>
          <a:p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Hendrix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dokázal svými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avantgardními a experimentálními postupy působit na běžného posluchače.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282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Jeho debutový singl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Hey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(1967) je světovým hitem dodnes.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Nikdo zatím nedokázal zahrát původní píseň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B.Dylana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All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Along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Wachtower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tak jako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Hendrix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Hendrix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spojil kořeny rockové hudby s originální, technicky virtuózní kytarou a tím se stal na dlouhou dobu nepřekonatelným. I legendární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Eric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Clapzon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uznává, že v žádném období své dlouhé kariéry nebyl tak dobrý jako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Hendrix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během čtyř let, kdy stál na vrcholu.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048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První LP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Experienced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(1967) stojí ve všech žebříčcích rockových alb století na prvních místech a stalo se kultovní deskou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hippies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r. 1968 vystoupil na festivalu v americkém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Woodstocku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který se stal demonstrací hnutí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hippies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Jeho hudba prý dokázala přivést posluchače do stejného extatického vytržení jako halucinogenní LSD.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Vydržet každodenní nadlidské nasazení nebylo snadné a není divu, že bral drogy.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95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Hendrix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bohužel na drogy doplatil. 18.září 1970 byl nalezen v pokoji londýnského hotelu v bezvědomí. Spolykal velké množství barbiturátů a během převozu do nemocnice zemřel. Není jasné, zda šlo o náhodu, anebo zda náročný život ukončil dobrovolně.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75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8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</TotalTime>
  <Words>509</Words>
  <Application>Microsoft Office PowerPoint</Application>
  <PresentationFormat>Předvádění na obrazovce (4:3)</PresentationFormat>
  <Paragraphs>51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Jimi Hendrix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10</cp:revision>
  <dcterms:created xsi:type="dcterms:W3CDTF">2012-10-04T17:02:39Z</dcterms:created>
  <dcterms:modified xsi:type="dcterms:W3CDTF">2013-12-10T18:50:39Z</dcterms:modified>
</cp:coreProperties>
</file>