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11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CED240-5DCF-41E2-815D-F808EE3638B4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90E000-17E1-47AE-88A5-A9BD50C3F3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78907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90E000-17E1-47AE-88A5-A9BD50C3F3F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1981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978CA9-6417-4F3B-BCFB-D6C50C748002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4490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978CA9-6417-4F3B-BCFB-D6C50C748002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21512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978CA9-6417-4F3B-BCFB-D6C50C748002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75863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978CA9-6417-4F3B-BCFB-D6C50C748002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40962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978CA9-6417-4F3B-BCFB-D6C50C748002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33529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978CA9-6417-4F3B-BCFB-D6C50C748002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53607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9C9CD-B808-4109-A911-628220FC640E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3376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90E000-17E1-47AE-88A5-A9BD50C3F3F1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05838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6406143"/>
              </p:ext>
            </p:extLst>
          </p:nvPr>
        </p:nvGraphicFramePr>
        <p:xfrm>
          <a:off x="539552" y="1691774"/>
          <a:ext cx="8064896" cy="470609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Umění a kultura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VY_12_INOVACE_62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9.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Hudební výchova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err="1" smtClean="0"/>
                        <a:t>Mgr.Sylva</a:t>
                      </a:r>
                      <a:r>
                        <a:rPr lang="cs-CZ" sz="1400" dirty="0" smtClean="0"/>
                        <a:t> Ludvíková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Giacomo </a:t>
                      </a:r>
                      <a:r>
                        <a:rPr lang="cs-CZ" sz="1400" dirty="0" err="1" smtClean="0"/>
                        <a:t>Puccini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Život</a:t>
                      </a:r>
                      <a:r>
                        <a:rPr lang="cs-CZ" sz="1400" baseline="0" dirty="0" smtClean="0"/>
                        <a:t> a dílo italského </a:t>
                      </a:r>
                      <a:r>
                        <a:rPr lang="cs-CZ" sz="1400" baseline="0" smtClean="0"/>
                        <a:t>hudebního skladatele</a:t>
                      </a:r>
                      <a:endParaRPr lang="cs-CZ" sz="1400" dirty="0" smtClean="0"/>
                    </a:p>
                    <a:p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17.2.2013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11.9.2013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2376" y="1124744"/>
            <a:ext cx="7772400" cy="1944216"/>
          </a:xfrm>
        </p:spPr>
        <p:txBody>
          <a:bodyPr>
            <a:normAutofit/>
          </a:bodyPr>
          <a:lstStyle/>
          <a:p>
            <a:r>
              <a:rPr lang="cs-CZ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Giacomo </a:t>
            </a:r>
            <a:r>
              <a:rPr lang="cs-CZ" sz="6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Puccini</a:t>
            </a:r>
            <a:endParaRPr lang="cs-CZ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1616176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22.2.1858 – 29.11.1924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Italský hudební skladatel, představitel verismu, hudební obdoby naturalismu v literatuře.</a:t>
            </a:r>
            <a:endParaRPr lang="cs-CZ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1676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Narodil se v malém severoitalském městečku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Lucca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nedaleko Pisy jako potomek uznávané hudebnické dynastie. Už jeho prapradědeček byl skladatelem náboženské hudby a ředitelem kůru katedrály sv. Martina v Lucce a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Pucciniové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dědili čestné přízvisko „hudebník republiky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Lucca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 10 let vydělával jako varhaník v městských kostelech a zároveň se vzdělával v hudební škole. Tady napsal své první skladby a zamiloval se do 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erdiho oper.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465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cs-CZ" dirty="0" smtClean="0"/>
              <a:t>V letech 1880-83 absolvoval milánskou konzervatoř. Na radu učitelů se rozhodl věnovat výhradně tradičnímu italskému žánru opery a v pětadvaceti dokončil své první dílo, jednoaktovku </a:t>
            </a:r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dirty="0" err="1" smtClean="0"/>
              <a:t>Villi</a:t>
            </a:r>
            <a:r>
              <a:rPr lang="cs-CZ" dirty="0" smtClean="0"/>
              <a:t>. </a:t>
            </a:r>
          </a:p>
          <a:p>
            <a:r>
              <a:rPr lang="cs-CZ" dirty="0" smtClean="0"/>
              <a:t>Žil na pokraji bídy a uvažoval, že Itálii navždy opustí.</a:t>
            </a:r>
          </a:p>
          <a:p>
            <a:r>
              <a:rPr lang="cs-CZ" dirty="0" smtClean="0"/>
              <a:t>Po čtyřech letech dokončil druhou operu Edgar – propadla.</a:t>
            </a:r>
          </a:p>
          <a:p>
            <a:r>
              <a:rPr lang="cs-CZ" dirty="0" smtClean="0"/>
              <a:t>Začal pracovat na třetí opeře, jejíž předlohou se stal román </a:t>
            </a:r>
            <a:r>
              <a:rPr lang="cs-CZ" i="1" dirty="0" smtClean="0"/>
              <a:t>Manon </a:t>
            </a:r>
            <a:r>
              <a:rPr lang="cs-CZ" i="1" dirty="0" err="1" smtClean="0"/>
              <a:t>Lescaut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3359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r>
              <a:rPr lang="cs-CZ" dirty="0" smtClean="0"/>
              <a:t>Melodická hudba opery </a:t>
            </a:r>
            <a:r>
              <a:rPr lang="cs-CZ" b="1" dirty="0" smtClean="0"/>
              <a:t>Manon </a:t>
            </a:r>
            <a:r>
              <a:rPr lang="cs-CZ" b="1" dirty="0" err="1" smtClean="0"/>
              <a:t>Lescaut</a:t>
            </a:r>
            <a:r>
              <a:rPr lang="cs-CZ" b="1" dirty="0" smtClean="0"/>
              <a:t> </a:t>
            </a:r>
            <a:r>
              <a:rPr lang="cs-CZ" dirty="0" smtClean="0"/>
              <a:t>(1893) nadchla a </a:t>
            </a:r>
            <a:r>
              <a:rPr lang="cs-CZ" dirty="0" err="1" smtClean="0"/>
              <a:t>Puccini</a:t>
            </a:r>
            <a:r>
              <a:rPr lang="cs-CZ" dirty="0" smtClean="0"/>
              <a:t> se stal jedním z nejslavnějších italských skladatelů.</a:t>
            </a:r>
          </a:p>
          <a:p>
            <a:r>
              <a:rPr lang="cs-CZ" dirty="0" smtClean="0"/>
              <a:t>I následující opera </a:t>
            </a:r>
            <a:r>
              <a:rPr lang="cs-CZ" b="1" dirty="0" smtClean="0"/>
              <a:t>Bohéma </a:t>
            </a:r>
            <a:r>
              <a:rPr lang="cs-CZ" dirty="0" smtClean="0"/>
              <a:t>(1896) sklidila nadšené ovace a během jediného roku se rozlétla téměř do celého světa.</a:t>
            </a:r>
          </a:p>
          <a:p>
            <a:r>
              <a:rPr lang="cs-CZ" dirty="0" err="1" smtClean="0"/>
              <a:t>Puccini</a:t>
            </a:r>
            <a:r>
              <a:rPr lang="cs-CZ" dirty="0" smtClean="0"/>
              <a:t> byl nejen podmanivý skladatel, ale i nápaditý dramatik se smyslem pro psychologii postav a efektní dojímavé scény.</a:t>
            </a:r>
          </a:p>
          <a:p>
            <a:r>
              <a:rPr lang="cs-CZ" dirty="0" smtClean="0"/>
              <a:t>Nejmenší triumf slavila v Itálii i ve světě opera </a:t>
            </a:r>
            <a:r>
              <a:rPr lang="cs-CZ" b="1" dirty="0" err="1" smtClean="0"/>
              <a:t>Tosca</a:t>
            </a:r>
            <a:r>
              <a:rPr lang="cs-CZ" b="1" dirty="0" smtClean="0"/>
              <a:t> </a:t>
            </a:r>
            <a:r>
              <a:rPr lang="cs-CZ" dirty="0" smtClean="0"/>
              <a:t>(1900).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7591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Námět na další operu nalezl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Puccini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při návštěvě Londýna, když v jednom z tamních divadel zhlédl americkou hru Gejša, tragický příběh mladičké Japonky, která se zamilovala do cizího námořníka. Z tohoto námětu vznikla </a:t>
            </a: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Madame </a:t>
            </a:r>
            <a:r>
              <a:rPr lang="cs-CZ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Butterfly</a:t>
            </a: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kritika nebyla příznivá.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Puccini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ji předělal – a nová verze se dočkala uznání a popularity.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 počátku 20. let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Puccini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překonal tvůrčí krizi a pustil se do velké opery </a:t>
            </a:r>
            <a:r>
              <a:rPr lang="cs-CZ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Turandot</a:t>
            </a: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fantaskního příběhu ze staré Číny.</a:t>
            </a:r>
          </a:p>
        </p:txBody>
      </p:sp>
    </p:spTree>
    <p:extLst>
      <p:ext uri="{BB962C8B-B14F-4D97-AF65-F5344CB8AC3E}">
        <p14:creationId xmlns:p14="http://schemas.microsoft.com/office/powerpoint/2010/main" val="429381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Operu však nedokončil , uprostřed práce zemřel na rakovinu hrdla. Dílo, u něhož chyběl jen poslední duet, dokončil skladatel Franco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Alfano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8793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05888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Použité zdroje:</a:t>
            </a:r>
          </a:p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HAŠKOVEC,V.-MÜLLER,O.-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TATÍČKOVÁ,I.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Galerie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géniů aneb kdo byl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kdo.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PRAHA:ALBATROS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nakladatelství, a.s.,2000.ISBN 80-00-00899-8.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1654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Úkoly pro žáky:</a:t>
            </a:r>
          </a:p>
          <a:p>
            <a:r>
              <a:rPr lang="cs-CZ" dirty="0" smtClean="0"/>
              <a:t>1) Jak si jako dítě přivydělával?</a:t>
            </a:r>
          </a:p>
          <a:p>
            <a:r>
              <a:rPr lang="cs-CZ" dirty="0" smtClean="0"/>
              <a:t>2) Který hudební žánr byl jeho doménou?</a:t>
            </a:r>
          </a:p>
          <a:p>
            <a:r>
              <a:rPr lang="cs-CZ" dirty="0" smtClean="0"/>
              <a:t>3) Které opery inspirovala témata z Číny?</a:t>
            </a:r>
          </a:p>
          <a:p>
            <a:r>
              <a:rPr lang="cs-CZ" dirty="0" smtClean="0"/>
              <a:t>4) Jaký ohlas sklidila opera </a:t>
            </a:r>
            <a:r>
              <a:rPr lang="cs-CZ" dirty="0" err="1" smtClean="0"/>
              <a:t>Tosca</a:t>
            </a:r>
            <a:r>
              <a:rPr lang="cs-CZ" dirty="0" smtClean="0"/>
              <a:t>?</a:t>
            </a:r>
          </a:p>
          <a:p>
            <a:r>
              <a:rPr lang="cs-CZ" dirty="0" smtClean="0"/>
              <a:t>5) V čem </a:t>
            </a:r>
            <a:r>
              <a:rPr lang="cs-CZ" dirty="0" err="1" smtClean="0"/>
              <a:t>Puccini</a:t>
            </a:r>
            <a:r>
              <a:rPr lang="cs-CZ" dirty="0" smtClean="0"/>
              <a:t> </a:t>
            </a:r>
            <a:r>
              <a:rPr lang="cs-CZ" smtClean="0"/>
              <a:t>ještě vynikal?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2625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1466</TotalTime>
  <Words>491</Words>
  <Application>Microsoft Office PowerPoint</Application>
  <PresentationFormat>Předvádění na obrazovce (4:3)</PresentationFormat>
  <Paragraphs>61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Aspekt</vt:lpstr>
      <vt:lpstr>Prezentace aplikace PowerPoint</vt:lpstr>
      <vt:lpstr>Giacomo Puccini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Valued Acer Customer</cp:lastModifiedBy>
  <cp:revision>11</cp:revision>
  <dcterms:created xsi:type="dcterms:W3CDTF">2012-10-04T17:02:39Z</dcterms:created>
  <dcterms:modified xsi:type="dcterms:W3CDTF">2014-05-14T08:18:27Z</dcterms:modified>
</cp:coreProperties>
</file>