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DB659E0-FA08-4AC0-83D8-324A6901E3BA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1C304DB-72A0-481E-86DE-C4C44544C7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27EDF7E-F992-44F9-9754-E332E0C345E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792490E-5908-4C06-9CE3-86F186232AA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64D3E86-5EBA-44D3-BE50-36DA65891AA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7DDF9A8-5E2C-4DAD-B310-8FC56F40BC6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3EBE9A1-7AFA-4967-8A70-5525B675718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4F7AA29-0061-4A0F-9621-17B91A335A6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4E311F6-1C16-489E-95CA-77E3C798E37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7D3BCAC-72E6-438D-B0AD-24FECD6190C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187BF5E-4181-48C4-BEAF-E83193F40123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495E620-329A-4CC0-838D-5118F1D241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BF200-3AA5-4ACF-AF03-4FBC37DAA1EE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065E27-17BB-4B64-A3B4-A17EC8CF3D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C78E7FB-90A0-45FD-B2D1-BCE108C57DC1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5E73DAF-C8C7-4582-9AEF-E45316EE6E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3A35EB-D25B-4952-B6E4-B4063E3C2115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50947A-6B22-4E80-911D-EF0BFAA98A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DB7D44-AD5F-4CB4-BD7F-396EAB86EB38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8CF0D0-819B-4F19-B495-8F56CC4791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7162A4-994E-4C74-AB92-30410182FB1E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B18E5D-A9DF-4D31-A4E0-47315AA2C5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821B116-1A2E-4CD2-BF4D-2255F44D12A6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2DBAC09-601A-4920-988D-1A52EB733C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DB478-DAA6-46C0-B749-2ED6A3E1FBF4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AEFDBB-FA26-419F-81B3-8111F290B3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s jedním zakulaceným rohem 10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206DD54-06E5-46B6-A6ED-7706396F654C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1640201-C110-42BC-B203-3CF662FE11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9E64F-371D-4FEB-8AFD-4E9FC1348492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D3023E-8B60-42E2-9199-4091E8CA74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F6922F-0681-43C9-9645-9990CE673E5B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7D6A7-302A-4B2E-94EE-94C1CA6EC6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1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B400C108-6275-4259-9B1F-7FF66E7C96D7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17A282AD-5785-42BC-91FA-EDBAB8ED6B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74" r:id="rId7"/>
    <p:sldLayoutId id="2147483667" r:id="rId8"/>
    <p:sldLayoutId id="2147483675" r:id="rId9"/>
    <p:sldLayoutId id="2147483666" r:id="rId10"/>
    <p:sldLayoutId id="214748366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fontAlgn="base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00025" algn="l" rtl="0" fontAlgn="base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5813" indent="-182563" algn="l" rtl="0" fontAlgn="base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3938" indent="-182563" algn="l" rtl="0" fontAlgn="base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fontAlgn="base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39750" y="1692275"/>
          <a:ext cx="8064500" cy="470535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VY_12_INOVACE_65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err="1" smtClean="0"/>
                        <a:t>Mgr</a:t>
                      </a:r>
                      <a:r>
                        <a:rPr lang="cs-CZ" sz="1400" smtClean="0"/>
                        <a:t>. Sylva </a:t>
                      </a:r>
                      <a:r>
                        <a:rPr lang="cs-CZ" sz="1400" dirty="0" smtClean="0"/>
                        <a:t>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George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baseline="0" dirty="0" err="1" smtClean="0"/>
                        <a:t>Gershwin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amerického skladatele 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16.2.2013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16.10.2013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82" name="Picture 2" descr="logo průhledné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13" y="1268413"/>
            <a:ext cx="7772400" cy="20161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George </a:t>
            </a:r>
            <a:r>
              <a:rPr lang="cs-CZ" sz="6600" dirty="0" err="1" smtClean="0">
                <a:latin typeface="Times New Roman" pitchFamily="18" charset="0"/>
                <a:cs typeface="Times New Roman" pitchFamily="18" charset="0"/>
              </a:rPr>
              <a:t>Gershwin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386" name="Podnadpis 2"/>
          <p:cNvSpPr>
            <a:spLocks noGrp="1"/>
          </p:cNvSpPr>
          <p:nvPr>
            <p:ph type="subTitle" idx="1"/>
          </p:nvPr>
        </p:nvSpPr>
        <p:spPr>
          <a:xfrm>
            <a:off x="722313" y="3933825"/>
            <a:ext cx="7772400" cy="1871663"/>
          </a:xfrm>
        </p:spPr>
        <p:txBody>
          <a:bodyPr/>
          <a:lstStyle/>
          <a:p>
            <a:pPr marL="36513">
              <a:spcBef>
                <a:spcPct val="0"/>
              </a:spcBef>
            </a:pPr>
            <a:r>
              <a:rPr lang="cs-CZ" sz="28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26.9.1898 – 11.7.1937</a:t>
            </a:r>
          </a:p>
          <a:p>
            <a:pPr marL="36513">
              <a:spcBef>
                <a:spcPct val="0"/>
              </a:spcBef>
            </a:pPr>
            <a:r>
              <a:rPr lang="cs-CZ" sz="28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Americký skladatel , který poprvé vnesl do vážné hudby prvky jazzu.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76888"/>
          </a:xfrm>
        </p:spPr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Narodil se jako druhý syn v chudé rodině rusko-židovských přistěhovalců. Matka chtěla, aby se George stal učitelem, ale úspěchy ve škole byly mizivé.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Sám se naučil hrát na klavír, na jeden poslech dokázal zopakovat jakoukoli melodii.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Nebylo mu ani šestnáct, když získal první angažmá – stal se pianistou v prodejně hudebního nakladatelství. Zároveň se sám usilovně snažil komponovat vlastní skladby.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Začátkem roku 1918 přichází od velkého nakladatelství nabídka pracovat na plný úvazek jako skladatel. George přijímá a už koncem roku má na Broadwayi premiéru první z jeho hudebních komedií.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Během pěti let jich napsal patnáct.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Během jediného měsíce roku 1924 napsal 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Rapsodii v modrém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– vůbec první skladbu v historii vážné hudby, v níž se objevily jazzové motivy. Premiéra skončila bouřlivými ovacemi.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Rapsodie v modrém přinesla Gershwinovi celosvětovou slávu a nové zakázky se jen hrnuly.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Vydává se na dlouhé koncertní turné po Evropě, vystupuje v Londýně, Paříži a Vídni. Z cesty si přiváží nápad na symfonickou báseň 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Američan v Paříži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Pak přichází rok 1929 a krach na newyorské burze. Začala dlouhá hospodářská krize a na komedie nikdo nemá náladu.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V r. 1926 ho zaujal román 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Porgy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, příběh o dvojici černošských milenců. Práce na opeře trvala 20 měsíců. Výsledkem byla dokonalá syntéza klasické operní a symfonické hudby s jazzem, americkou lidovou písní a černošským spirituálem. Premiéra opery 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Porgy a Bess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se konala v listopadu 1935. Publikum ji odměnilo bouřlivým potleskem, ale názory kritiků se rozcházely.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Nervové vypětí podlomilo jeho zdraví. 9. července dochází k záchvatu. Lékaři zjišťují mozkový nádor, ale zachránit geniálního skladatele už nemohou.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5059363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r>
              <a:rPr lang="cs-CZ" smtClean="0"/>
              <a:t>Úkoly pro žáky:</a:t>
            </a:r>
          </a:p>
          <a:p>
            <a:r>
              <a:rPr lang="cs-CZ" smtClean="0"/>
              <a:t>1) Kdy a jakým způsobem se projevoval jeho hudební talent?</a:t>
            </a:r>
          </a:p>
          <a:p>
            <a:r>
              <a:rPr lang="cs-CZ" smtClean="0"/>
              <a:t>2) Kolik hudebních komedií napsal?</a:t>
            </a:r>
          </a:p>
          <a:p>
            <a:r>
              <a:rPr lang="cs-CZ" smtClean="0"/>
              <a:t>3) Jak se nazývá skladba s jazzovými motivy z roku 1924?</a:t>
            </a:r>
          </a:p>
          <a:p>
            <a:r>
              <a:rPr lang="cs-CZ" smtClean="0"/>
              <a:t>4) K čemu jej inspiroval román Porgy?</a:t>
            </a:r>
          </a:p>
          <a:p>
            <a:r>
              <a:rPr lang="cs-CZ" smtClean="0"/>
              <a:t>5) Jak slavný skladatel zemřel?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22</TotalTime>
  <Words>394</Words>
  <Application>Microsoft Office PowerPoint</Application>
  <PresentationFormat>On-screen Show (4:3)</PresentationFormat>
  <Paragraphs>58</Paragraphs>
  <Slides>8</Slides>
  <Notes>8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8</vt:i4>
      </vt:variant>
    </vt:vector>
  </HeadingPairs>
  <TitlesOfParts>
    <vt:vector size="18" baseType="lpstr">
      <vt:lpstr>Verdana</vt:lpstr>
      <vt:lpstr>Arial</vt:lpstr>
      <vt:lpstr>Wingdings 2</vt:lpstr>
      <vt:lpstr>Calibri</vt:lpstr>
      <vt:lpstr>Times New Roman</vt:lpstr>
      <vt:lpstr>Aspekt</vt:lpstr>
      <vt:lpstr>Aspekt</vt:lpstr>
      <vt:lpstr>Aspekt</vt:lpstr>
      <vt:lpstr>Aspekt</vt:lpstr>
      <vt:lpstr>Aspekt</vt:lpstr>
      <vt:lpstr>Snímek 1</vt:lpstr>
      <vt:lpstr>George Gershwin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13</cp:revision>
  <dcterms:created xsi:type="dcterms:W3CDTF">2012-10-04T17:02:39Z</dcterms:created>
  <dcterms:modified xsi:type="dcterms:W3CDTF">2014-07-10T13:41:31Z</dcterms:modified>
</cp:coreProperties>
</file>