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476A4-3635-414F-A99F-7262900BA67E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D077F-C5F0-43DD-AA1F-C30372EF98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161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D077F-C5F0-43DD-AA1F-C30372EF98C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360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E424-F001-4F85-B02F-3589479257A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32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E424-F001-4F85-B02F-3589479257A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971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E424-F001-4F85-B02F-3589479257A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93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E424-F001-4F85-B02F-3589479257A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885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E424-F001-4F85-B02F-3589479257A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913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D077F-C5F0-43DD-AA1F-C30372EF98C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970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74177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VY_12_INOVACE_67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J.Voskovec</a:t>
                      </a:r>
                      <a:r>
                        <a:rPr lang="cs-CZ" sz="1400" baseline="0" dirty="0" smtClean="0"/>
                        <a:t> a </a:t>
                      </a:r>
                      <a:r>
                        <a:rPr lang="cs-CZ" sz="1400" baseline="0" dirty="0" err="1" smtClean="0"/>
                        <a:t>J.Werich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významných osobností </a:t>
                      </a:r>
                      <a:r>
                        <a:rPr lang="cs-CZ" sz="1400" baseline="0" smtClean="0"/>
                        <a:t>Osvobozeného divadla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24.2.2013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23.10.2013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3051770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Jiří Voskovec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19.6.1905 – 4.7.1981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Jan Werich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6.2.1905 – 31.10.1980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4221088"/>
            <a:ext cx="7772400" cy="1512168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Herecká dvojice, která rozhodujícím způsobem ovlivnila české divadlo 20. století.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8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Poznali se na střední škole. Voskovec později studoval ve Francii, znovu se sešli při studiu práv. V r. 1926 se sblížili se sdružením mladých umělců Devětsil.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Rozhodující pro ně byla premiéra jejich první hry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Vest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Pocket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Revue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(19.4.1927).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Její úspěch způsobil, že se oba stali členy Osvobozeného divadla. Hra byla v podstatě zábavnou revue, která se ostře odlišovala od komerční zábavy a parodovala vše, co zavánělo měšťáctvím, snobismem a omezeností.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90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hry Smoking Revue (1928) či Fata Morgána (1929) úspěch první hry spíše rozmělňovaly, než by jej rozvíjely.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Specialitou V + W byly jejich forbíny neboli předscény hrané před oponou a původně určené k vyplnění přestávek v ději při výměně kulis.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Opravdového mistrovství dosáhli v hrách ze 30. let –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Golem,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Ceasar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Osel a stín, Svět za mřížemi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Kat a blázen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Šlo vesměs o politickou satiru.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01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roce 1935 z Osvobozeného divadla odešli.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nové scéně s názvem Spoutané divadlo uvedli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Baladu z hadrů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(1935), snad vůbec nejlepší hru napsanou na motivy života a díla francouzského básníka Francoise Villona.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Hry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Rub a líc, Těžká Barbora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Pěst na oko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aktuálně reagovaly na ohrožení země fašismem a velmi nevybíravě kritizovaly každou moc, která bere lidem svobodu a zabíjí.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r. 1938 bylo divadlo zavřeno a V + W byli nuceni před nacisty uprchnout do Spojených států.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3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válce Osvobozené divadlo obnovili a v r. 1948 uvedli první americký muzikál u nás –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Divotvorný hrnec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Voskovec před nástupem komunistů k moci odjel do Francie a r. 1950 emigroval do Spojených států.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Werich zůstal a spolu s Miroslavem Horníčkem vytvořil novou dvojici.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Vytvořil také nezapomenutelné role v pohádkách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Císařův pekař a Pekařův císař, Byl jednou jeden král. 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2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Členy kterého divadla se oba stali?</a:t>
            </a:r>
          </a:p>
          <a:p>
            <a:r>
              <a:rPr lang="cs-CZ" dirty="0" smtClean="0"/>
              <a:t>2) Uveď jméno první hry.</a:t>
            </a:r>
          </a:p>
          <a:p>
            <a:r>
              <a:rPr lang="cs-CZ" dirty="0" smtClean="0"/>
              <a:t>3) Co bylo specialitou jejich her?</a:t>
            </a:r>
          </a:p>
          <a:p>
            <a:r>
              <a:rPr lang="cs-CZ" dirty="0" smtClean="0"/>
              <a:t>4) O jaký druh žánru šlo?</a:t>
            </a:r>
          </a:p>
          <a:p>
            <a:r>
              <a:rPr lang="cs-CZ" dirty="0" smtClean="0"/>
              <a:t>5) Stručně popiš poválečný vývoj divadla a </a:t>
            </a:r>
            <a:r>
              <a:rPr lang="cs-CZ" smtClean="0"/>
              <a:t>jejich protagonistů.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762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2900</TotalTime>
  <Words>493</Words>
  <Application>Microsoft Office PowerPoint</Application>
  <PresentationFormat>Předvádění na obrazovce (4:3)</PresentationFormat>
  <Paragraphs>61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Jiří Voskovec 19.6.1905 – 4.7.1981 Jan Werich 6.2.1905 – 31.10.1980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11</cp:revision>
  <dcterms:created xsi:type="dcterms:W3CDTF">2012-10-04T17:02:39Z</dcterms:created>
  <dcterms:modified xsi:type="dcterms:W3CDTF">2014-05-14T08:20:47Z</dcterms:modified>
</cp:coreProperties>
</file>