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A79BDE0-0977-45BF-82B1-DD373F233FD3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CE21B6E-E57A-4F28-ADEE-6C565C57FD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0C1263C-CDA7-4D99-9AC6-25429194143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D45FD42-A1D8-46C1-AC2D-5DA6E026F01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C98D103-8630-40CE-A564-2F71E27CCB3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311586B-4363-4541-83EC-F32CDA43910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E3668A6-A2C1-426B-85B5-D4670063601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932A047-3DEC-4C90-A81E-68BDC912133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2C276A0-59DF-47A8-B2EE-BA349E24E1F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B7C3BA1-903F-48F5-9B77-D3101CB4B70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DC74345-5315-4E81-9074-EBE5B98FE23F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668A889-8ACE-4A77-9EA4-94DDBAC044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3177-3E8F-4B6B-B069-B3EA6FF06DB0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E18FB-ECCF-46F5-B067-64025B3F8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C4CDFD-A388-4588-B114-68C824DEB15D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9B34D5B-4849-4575-842C-C53616EB5C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DF763-E753-48DF-929D-95022C82FF40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16393-62D7-41A0-BAD6-E2A68F8094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2B6DA8-9C7C-4EC0-B133-32C258E6B9A2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5B262-F5C8-4BBA-A66F-756F92906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0AF92-7EE5-4ECE-B724-F3BA1ACAE22C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3D3C95-3DB7-4181-AF36-FE70E69848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03A1FF5-5E0B-4BB5-8AC4-4F7DF4E8866C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2819181-28D3-4632-84B0-D39B13AD87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7E2582-C748-4944-9594-2C751F21D5AC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0012FB-2BBB-4881-B11E-D806D9C98C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40C6DA1-D12E-4408-BAF9-A2F050A77309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B7C28EA-81FD-4120-AE9C-7ACD147E8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5C0A7-5268-43DE-9843-F575031EEAB4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86D22A-2FA3-4740-ADD3-45ABF2B5CA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C177E-83B5-405D-B55A-021E45BC0101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A3528-60FB-49AF-A405-99C9C74634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3EE26B7-D2C0-47D8-811D-56A0F08D842C}" type="datetimeFigureOut">
              <a:rPr lang="cs-CZ"/>
              <a:pPr>
                <a:defRPr/>
              </a:pPr>
              <a:t>10.7.2014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0D5D4167-305F-4E60-A6B6-6A255679D3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67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47053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VY_12_INOVACE_68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Jaroslav</a:t>
                      </a:r>
                      <a:r>
                        <a:rPr lang="cs-CZ" sz="1400" baseline="0" dirty="0" smtClean="0"/>
                        <a:t> Ježek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zakladatele české moderní taneční hudby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22.2.2013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23.10.2013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82" name="Picture 2" descr="logo průhledné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13" y="1820863"/>
            <a:ext cx="7772400" cy="18288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Jaroslav Ježek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722313" y="3684588"/>
            <a:ext cx="7772400" cy="1831975"/>
          </a:xfrm>
        </p:spPr>
        <p:txBody>
          <a:bodyPr/>
          <a:lstStyle/>
          <a:p>
            <a:pPr marL="36513">
              <a:spcBef>
                <a:spcPct val="0"/>
              </a:spcBef>
            </a:pPr>
            <a:r>
              <a:rPr lang="cs-CZ" sz="32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25.9.1906 – 1.1.1942</a:t>
            </a:r>
          </a:p>
          <a:p>
            <a:pPr marL="36513">
              <a:spcBef>
                <a:spcPct val="0"/>
              </a:spcBef>
            </a:pPr>
            <a:r>
              <a:rPr lang="cs-CZ" sz="32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Zakladatel české moderní taneční hudby, skladatel, dramaturg a dirigent Osvobozeného divadla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Narodil se v Praze na Žižkově v rodině krejčího.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Měl neradostné dětství. Od narození trpěl šedým zákalem a viděl jen na jedno oko, a to velmi slabě. Po špatně léčeném onemocnění spálou byl nedoslýchavý. Roku 1914 byl umístěn v dětském slepeckém ústavu, kde se naučil slepecké písmo, které mu otevřelo cestu ke vzdělání.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Získal základy hudební teorie a naučil se hrát na několik hudebních nástrojů.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V osmnácti byl přijat na konzervatoř.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Důležitým tvůrčím impulzem byl pro Ježka studijní pobyt v Paříži v letech 1927-28, kde spatřil opravdové americké černošské jazzmany a vedle toho uslyšel nejvýznamnější skladatele moderní vážné hudby.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Ježek se možná mohl stát naším význačným skladatelem avantgardní vážné hudby, nebýt setkání s dvojicí Voskovec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&amp;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Werich.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Pro Osvobozené divadlo napsal řadu písniček, které se svou nápaditou melodií staly základem naší populární hudby.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Známý je veselý foxtrot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Tři strážníci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(1928), jedno z prvních Ježkových blues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Tmavomodrý svět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(1930), často se hraje rychlý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Bugati step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(1931), nazvaný podle tehdy módního italského automobilu.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Dodnes upoutávají svou komikou písničky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Šaty dělaj člověka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parodie na trampskou píseň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Babička Mary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k evergreenům se řadí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Proč nemohu spát, Život je náhoda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či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Klobouk ve křoví.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Ježek je rovněž autorem hudby k několika filmům, např.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Pudr a benzín, Hej,rup, Svět patří nám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atd.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Na podzim 1938 bylo Osvobozené divadlo uzavřeno a Ježek spolu s V + W odjel v lednu 1939 do Ameriky. Žil v New Yorku, nikdy se s americkým prostředím nesrostl, ztrácel chuť do života a nakonec podlehl chronické ledvinové chorobě.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059363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Úkoly pro žáky:</a:t>
            </a:r>
          </a:p>
          <a:p>
            <a:r>
              <a:rPr lang="cs-CZ" smtClean="0"/>
              <a:t>1) Jakou pozici zaujímal v Osvobozeném divadle?</a:t>
            </a:r>
          </a:p>
          <a:p>
            <a:r>
              <a:rPr lang="cs-CZ" smtClean="0"/>
              <a:t>2) Stručně popiš skladatelovo dětství. </a:t>
            </a:r>
          </a:p>
          <a:p>
            <a:r>
              <a:rPr lang="cs-CZ" smtClean="0"/>
              <a:t>3) Co můžeme označit jako důležitou inspirační okolnost (impulz)?</a:t>
            </a:r>
          </a:p>
          <a:p>
            <a:r>
              <a:rPr lang="cs-CZ" smtClean="0"/>
              <a:t>4) Vyjmenuj názvy písní, které složil a které se staly populárními.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</TotalTime>
  <Words>384</Words>
  <Application>Microsoft Office PowerPoint</Application>
  <PresentationFormat>On-screen Show (4:3)</PresentationFormat>
  <Paragraphs>57</Paragraphs>
  <Slides>8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Verdana</vt:lpstr>
      <vt:lpstr>Arial</vt:lpstr>
      <vt:lpstr>Wingdings 2</vt:lpstr>
      <vt:lpstr>Calibri</vt:lpstr>
      <vt:lpstr>Times New Roman</vt:lpstr>
      <vt:lpstr>Aspekt</vt:lpstr>
      <vt:lpstr>Aspekt</vt:lpstr>
      <vt:lpstr>Aspekt</vt:lpstr>
      <vt:lpstr>Aspekt</vt:lpstr>
      <vt:lpstr>Aspekt</vt:lpstr>
      <vt:lpstr>Snímek 1</vt:lpstr>
      <vt:lpstr>Jaroslav Ježek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14</cp:revision>
  <dcterms:created xsi:type="dcterms:W3CDTF">2012-10-04T17:02:39Z</dcterms:created>
  <dcterms:modified xsi:type="dcterms:W3CDTF">2014-07-10T13:36:08Z</dcterms:modified>
</cp:coreProperties>
</file>