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66" r:id="rId3"/>
    <p:sldId id="267" r:id="rId4"/>
    <p:sldId id="268" r:id="rId5"/>
    <p:sldId id="269" r:id="rId6"/>
    <p:sldId id="270" r:id="rId7"/>
    <p:sldId id="271" r:id="rId8"/>
    <p:sldId id="272" r:id="rId9"/>
    <p:sldId id="27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11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582DD-BBC5-4D78-9E9C-F0899B7D01A3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0A6827-4411-460A-A026-175509F1FD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9780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0A6827-4411-460A-A026-175509F1FDB2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72252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BF0427-C879-4899-8555-917FAF20A5CE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2540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BF0427-C879-4899-8555-917FAF20A5CE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22443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BF0427-C879-4899-8555-917FAF20A5CE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25661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BF0427-C879-4899-8555-917FAF20A5CE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4208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BF0427-C879-4899-8555-917FAF20A5CE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94979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BF0427-C879-4899-8555-917FAF20A5CE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77213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99C9CD-B808-4109-A911-628220FC640E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3376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0A6827-4411-460A-A026-175509F1FDB2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39389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112156"/>
              </p:ext>
            </p:extLst>
          </p:nvPr>
        </p:nvGraphicFramePr>
        <p:xfrm>
          <a:off x="539552" y="1691774"/>
          <a:ext cx="8064896" cy="470609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Umění a kultura</a:t>
                      </a: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VY_12_INOVACE_69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6.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Hudební výchova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Prezentace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err="1" smtClean="0"/>
                        <a:t>Mgr</a:t>
                      </a:r>
                      <a:r>
                        <a:rPr lang="cs-CZ" sz="1400" smtClean="0"/>
                        <a:t>. Sylva </a:t>
                      </a:r>
                      <a:r>
                        <a:rPr lang="cs-CZ" sz="1400" dirty="0" smtClean="0"/>
                        <a:t>Ludvíková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Sergej </a:t>
                      </a:r>
                      <a:r>
                        <a:rPr lang="cs-CZ" sz="1400" dirty="0" err="1" smtClean="0"/>
                        <a:t>Prokofjev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Život</a:t>
                      </a:r>
                      <a:r>
                        <a:rPr lang="cs-CZ" sz="1400" baseline="0" dirty="0" smtClean="0"/>
                        <a:t> a dílo ruského skladatele </a:t>
                      </a:r>
                      <a:r>
                        <a:rPr lang="cs-CZ" sz="1400" baseline="0" smtClean="0"/>
                        <a:t>a klavíristy</a:t>
                      </a:r>
                      <a:endParaRPr lang="cs-CZ" sz="1400" dirty="0" smtClean="0"/>
                    </a:p>
                    <a:p>
                      <a:endParaRPr lang="cs-CZ" sz="1400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15.3.2013</a:t>
                      </a: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7.11.2013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7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22376" y="1268760"/>
            <a:ext cx="7772400" cy="2016224"/>
          </a:xfrm>
        </p:spPr>
        <p:txBody>
          <a:bodyPr>
            <a:normAutofit/>
          </a:bodyPr>
          <a:lstStyle/>
          <a:p>
            <a:r>
              <a:rPr lang="cs-CZ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Sergej </a:t>
            </a:r>
            <a:r>
              <a:rPr lang="cs-CZ" sz="6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Prokofjev</a:t>
            </a:r>
            <a:endParaRPr lang="cs-CZ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cs-CZ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23.4.1891 – 5.3.1953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Ruský skladatel, klavírista a dirigent, jeden z nejplodnějších autorů vážné hudby 20. století.</a:t>
            </a:r>
            <a:endParaRPr lang="cs-CZ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7820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Narodil se v malé vesničce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Soncovka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Jekatěrinovské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gubernii a velmi záhy se projevil jako „zázračné dítě“. V pěti letech složil svou první malou skladbu, v devíti hrál Mozarta a Beethovena, když mu bylo dvanáct, napsal dvě opery na vlastní libreta.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 podzim 1904 třináctiletý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Prokofjev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bez problémů složil zkoušky na petrohradskou konzervatoř a začal se vzdělávat pod vedením slavného skladatele Rimského-Korsakova a dalších mistrů.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4071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Dokonale zvládl hru na klavír a začal v hudebních sálech vystupovat s vlastními koncerty. V r. 1914 absolvoval konzervatoř jako nejlepší žák ročníku.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Jede do Londýna a poté do Itálie, pořádá tam klavírní večery a sklízí bouřlivé ovace.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Propuká 1. světová válka, kulturní život skomírá.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Píše své první balety, vytváří písňové soubory a cykly hudebních miniatur, dokončuje první velkou operu </a:t>
            </a:r>
            <a:r>
              <a:rPr lang="cs-CZ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Hráč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(1917).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7432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 něco později vzniká první velká symfonie Klasická.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 jaře 1918 odjíždí do Ameriky a poté cestuje po Evropě. V Paříži je s obrovským úspěchem uveden jeho groteskní balet 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Pohádka o šaškovi, který 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přošaškoval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sedm šašků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koncem r. 1921, už opět v Americe, se koná premiéra jeho opery 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Láska ke třem pomerančům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r. 1927 píše monumentální operu 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Ohnivý anděl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8294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r. 1934 přijíždí zpět do Ruska, v níž se právě rozhořívá stalinský teror. Vrhá se do víru sovětského hudebního života, píše balet </a:t>
            </a:r>
            <a:r>
              <a:rPr lang="cs-CZ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Romeo a Julie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(1935). V r. 1937 skládá slavnostní </a:t>
            </a:r>
            <a:r>
              <a:rPr lang="cs-CZ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Kantátu k 20. výročí Říjnové revoluce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 2. světové války píše velkolepou </a:t>
            </a:r>
            <a:r>
              <a:rPr lang="cs-CZ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Pátou symfonii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lyrický balet </a:t>
            </a:r>
            <a:r>
              <a:rPr lang="cs-CZ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Popelka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V r. 1944 poprvé zazní rozsáhlá opera podle románu Tolstého </a:t>
            </a:r>
            <a:r>
              <a:rPr lang="cs-CZ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Vojna a mír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jejíž monumentální tóny jako by ohlašovaly obrat ve válce a vítězný postup sovětských vojsk.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7122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 r. 1948 se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Prokofjev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náhle ocitá pod palbou kritiky, je obviněn z buržoazního formalismu a jeho nová opera je pozastavena. Je šokován, ale východisko hledá v práci.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Skládá </a:t>
            </a:r>
            <a:r>
              <a:rPr lang="cs-CZ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Kamenný kvítek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svou poslední, </a:t>
            </a:r>
            <a:r>
              <a:rPr lang="cs-CZ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Sedmou symfonii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V ní se obloukem vrací ke klasické jednoduchosti a čistotě svých počátků.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1366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05888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Použité zdroje:</a:t>
            </a:r>
          </a:p>
          <a:p>
            <a:pPr marL="0" indent="0">
              <a:buNone/>
            </a:pP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HAŠKOVEC,V.-MÜLLER,O.-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TATÍČKOVÁ,I.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Galerie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géniů aneb kdo byl 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kdo.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PRAHA:ALBATROS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nakladatelství, a.s.,2000.ISBN 80-00-00899-8.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43470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Úkoly pro žáky:</a:t>
            </a:r>
          </a:p>
          <a:p>
            <a:r>
              <a:rPr lang="cs-CZ" dirty="0" smtClean="0"/>
              <a:t>1) V kolika letech začal studovat konzervatoř?</a:t>
            </a:r>
          </a:p>
          <a:p>
            <a:r>
              <a:rPr lang="cs-CZ" dirty="0" smtClean="0"/>
              <a:t>2) Která díla stála v počátcích jeho tvorby?</a:t>
            </a:r>
          </a:p>
          <a:p>
            <a:r>
              <a:rPr lang="cs-CZ" dirty="0" smtClean="0"/>
              <a:t>3) které státy procestoval a kde tvořil?</a:t>
            </a:r>
          </a:p>
          <a:p>
            <a:r>
              <a:rPr lang="cs-CZ" dirty="0" smtClean="0"/>
              <a:t>4) Která díla vytvořil za 2. světové války?</a:t>
            </a:r>
          </a:p>
          <a:p>
            <a:r>
              <a:rPr lang="cs-CZ" dirty="0" smtClean="0"/>
              <a:t>5) Kam směřuje tvorba </a:t>
            </a:r>
            <a:r>
              <a:rPr lang="cs-CZ" smtClean="0"/>
              <a:t>po roce 1948?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18283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1457</TotalTime>
  <Words>553</Words>
  <Application>Microsoft Office PowerPoint</Application>
  <PresentationFormat>Předvádění na obrazovce (4:3)</PresentationFormat>
  <Paragraphs>61</Paragraphs>
  <Slides>9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Aspekt</vt:lpstr>
      <vt:lpstr>Prezentace aplikace PowerPoint</vt:lpstr>
      <vt:lpstr>Sergej Prokofjev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Valued Acer Customer</cp:lastModifiedBy>
  <cp:revision>12</cp:revision>
  <dcterms:created xsi:type="dcterms:W3CDTF">2012-10-04T17:02:39Z</dcterms:created>
  <dcterms:modified xsi:type="dcterms:W3CDTF">2014-05-14T08:21:47Z</dcterms:modified>
</cp:coreProperties>
</file>