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6" r:id="rId3"/>
    <p:sldId id="267" r:id="rId4"/>
    <p:sldId id="268" r:id="rId5"/>
    <p:sldId id="269" r:id="rId6"/>
    <p:sldId id="270" r:id="rId7"/>
    <p:sldId id="278" r:id="rId8"/>
    <p:sldId id="273" r:id="rId9"/>
    <p:sldId id="274" r:id="rId10"/>
    <p:sldId id="275" r:id="rId11"/>
    <p:sldId id="276" r:id="rId12"/>
    <p:sldId id="27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26" autoAdjust="0"/>
    <p:restoredTop sz="94660"/>
  </p:normalViewPr>
  <p:slideViewPr>
    <p:cSldViewPr>
      <p:cViewPr varScale="1">
        <p:scale>
          <a:sx n="43" d="100"/>
          <a:sy n="43" d="100"/>
        </p:scale>
        <p:origin x="-127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4D44B-B98A-4456-92AC-75FFC4E0264F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971048-7F36-4C35-8A09-40B6AC2529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7915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524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751CE-1DC3-41B1-A9C0-542D1F998E8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050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751CE-1DC3-41B1-A9C0-542D1F998E8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224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751CE-1DC3-41B1-A9C0-542D1F998E8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06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751CE-1DC3-41B1-A9C0-542D1F998E8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597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7751CE-1DC3-41B1-A9C0-542D1F998E8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7519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6157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9746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4988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4612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971048-7F36-4C35-8A09-40B6AC25296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129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071220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VY_12_INOVACE_70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Adam Michna z Otradovic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barokního skladatele, vánoční ukolébavka Chtíc aby spal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9.2.2013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27.11.2013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592287"/>
          </a:xfrm>
        </p:spPr>
        <p:txBody>
          <a:bodyPr>
            <a:no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Adam Michna z Otradovic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40015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 1600 – 1676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Významný barokní hudební skladatel a básník.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112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Narodil se v zemanské rodině v Jindřichově Hradci. Jeho otec byl správcem hradu a stál v čele hradních trubačů. Adam studoval nejprve na tamní jezuitské koleji a pak snad v Praze. Po návratu domů se r. 1645 stal v Jindřichově Hradci varhaníkem  a učitelem hudby a zpěvu. Celé jeho mládí a dospívání je provázeno řinkotem zbraní třicetileté války, a tak není divu, že Michna svou tvorbou usiluje o klid, mír a vyrovnanou moudrost, touží souznít s přírodou a komponuje „k povzbuzení českého národa“.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45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Byl nadaným skladatelem a svým rozsahem nevelkým dílem zaujal jedinečné místo v tehdejší hudební produkci. Jeho přínos spočívá především v písňové tvorbě. Michna dokázal citlivě pracovat se zvukovou stránkou jazyka a melodiemi, které přejímal z lidových písní a upravoval je ve čtyřhlasé a pětihlasé duchovní zpěvy, jak dokazují dvě sbírky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Česká mariánská muzika, radostná i žalostná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(1647) a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Svatoroční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muzika aneb Sváteční kancionál ke cti a chvále svatých milých božích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(1661).</a:t>
            </a:r>
          </a:p>
        </p:txBody>
      </p:sp>
    </p:spTree>
    <p:extLst>
      <p:ext uri="{BB962C8B-B14F-4D97-AF65-F5344CB8AC3E}">
        <p14:creationId xmlns:p14="http://schemas.microsoft.com/office/powerpoint/2010/main" val="3756728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Michnovy písně byly později přebírány do českých kancionálů, některé zlidověly – nejslavnější se stala vánoční ukolébavka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Chtíc, aby spal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Dodnes se hrají písně </a:t>
            </a:r>
            <a:r>
              <a:rPr lang="cs-CZ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ánoční magnet a střelec, Vánoční hospoda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Vánoční vinšovaná pošta.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Loutna česká (1653) je sborníkem milostných písní, z nichž se proslavila skladba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Nebeští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kavalérové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či píseň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Svaté lásky labyrint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06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76064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Michna se pak pustil do složitějších skladeb, které později shrnul do sborníku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Sacra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et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litaniae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Ten obsahuje 5 mší, 2 litanie a velmi působivé rekviem.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stáru zakoupil v Jindřichově Hradci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šenk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který provozoval až do smrti. Vydělával mu slušné živobytí, takže se mohl věnovat jen svým zálibám.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Až po jeho smrti byla provedena jeho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Svatováclavská mše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jedna z nejnádhernějších duchovních skladeb českého baroka.</a:t>
            </a: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07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357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O co v průběhu celé své tvorby usiluje?</a:t>
            </a:r>
          </a:p>
          <a:p>
            <a:r>
              <a:rPr lang="cs-CZ" dirty="0" smtClean="0"/>
              <a:t>2) Jak upravoval a odkud čerpal při komponování duchovních zpěvů?</a:t>
            </a:r>
          </a:p>
          <a:p>
            <a:r>
              <a:rPr lang="cs-CZ" dirty="0" smtClean="0"/>
              <a:t>3) Uveď název nejslavnější vánoční ukolébavky.</a:t>
            </a:r>
          </a:p>
          <a:p>
            <a:r>
              <a:rPr lang="cs-CZ" dirty="0" smtClean="0"/>
              <a:t>4) Jak se nazývá sborník milostných písní?</a:t>
            </a:r>
          </a:p>
          <a:p>
            <a:r>
              <a:rPr lang="cs-CZ" dirty="0" smtClean="0"/>
              <a:t>5</a:t>
            </a:r>
            <a:r>
              <a:rPr lang="cs-CZ" smtClean="0"/>
              <a:t>) Které </a:t>
            </a:r>
            <a:r>
              <a:rPr lang="cs-CZ" dirty="0" smtClean="0"/>
              <a:t>dílo bylo provedeno </a:t>
            </a:r>
            <a:r>
              <a:rPr lang="cs-CZ" smtClean="0"/>
              <a:t>až posmrtně?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09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785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054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041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704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20</TotalTime>
  <Words>502</Words>
  <Application>Microsoft Office PowerPoint</Application>
  <PresentationFormat>Předvádění na obrazovce (4:3)</PresentationFormat>
  <Paragraphs>58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Adam Michna z Otradovic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2014-05-14T08:22:24Z</dcterms:modified>
</cp:coreProperties>
</file>