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2E30F4-7D7E-4A43-8725-8AC3BC6F439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61EAEC-C607-48B2-9E15-239AD41E17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327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61EAEC-C607-48B2-9E15-239AD41E17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9192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C188F-2FEF-45E6-86CD-4950D078B1C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9368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C188F-2FEF-45E6-86CD-4950D078B1C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7704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C188F-2FEF-45E6-86CD-4950D078B1C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6336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C188F-2FEF-45E6-86CD-4950D078B1C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718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EC188F-2FEF-45E6-86CD-4950D078B1C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5030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61EAEC-C607-48B2-9E15-239AD41E172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9824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7889026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VY_12_INOVACE_71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Mgr.Sylva</a:t>
                      </a:r>
                      <a:r>
                        <a:rPr lang="cs-CZ" sz="1400" dirty="0" smtClean="0"/>
                        <a:t> 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Jan Jakub Ryba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českého skladatele, česká mše vánoční </a:t>
                      </a:r>
                      <a:r>
                        <a:rPr lang="cs-CZ" sz="1400" baseline="0" smtClean="0"/>
                        <a:t>Hej, mistře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3.12.2013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3.12.2013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Jan Jakub Ryba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4221088"/>
            <a:ext cx="7772400" cy="136815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26.10.1765 – 8.4.1815</a:t>
            </a:r>
          </a:p>
          <a:p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Český skladatel především církevní hudby</a:t>
            </a:r>
            <a:endParaRPr lang="cs-CZ" sz="32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8973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Tragický osud J.J. Ryby je charakteristický pro osobnost z počátku českého národního obrození na přelomu 18. a 19. století.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Narodil se v Přešticích v rodině učitele, studoval na piaristickém gymnáziu v Praze a po r.1785 vstoupil na filozofii.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Vedle studia si přivydělával jako varhaník v kostele sv. Salvátora.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Pomýšlel na kněžskou dráhu a kapelnický pult.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Přerušil studium z důvodu nemoci otce. Začal učit právě za otce, a později odešel jako učitelský pomocník do Mníšku.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756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znám jako skladatel, ale byl hlavně skvělý hudební pedagog a teoretik.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Pokud si někdo zaslouží přízvisko „dědic Komenského“, pak právě Ryba.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Ovládal několik jazyků a měl rozsáhlé vědomosti v několika vědních oborech.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škole zavedl vedle základních předmětů cosi na způsob občanské výchovy, učil žáky základům slušného chování, zdravovědě, lásce k vlasti, přírodě. Odstranil tělesné tresty.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4701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Složil více než 70 mší.</a:t>
            </a:r>
          </a:p>
          <a:p>
            <a:r>
              <a:rPr lang="cs-CZ" dirty="0" smtClean="0"/>
              <a:t>Nejslavnější je </a:t>
            </a:r>
            <a:r>
              <a:rPr lang="cs-CZ" b="1" dirty="0" smtClean="0"/>
              <a:t>česká mše vánoční</a:t>
            </a:r>
            <a:r>
              <a:rPr lang="cs-CZ" dirty="0" smtClean="0"/>
              <a:t> </a:t>
            </a:r>
            <a:r>
              <a:rPr lang="cs-CZ" i="1" dirty="0" smtClean="0"/>
              <a:t>Hej, mistře </a:t>
            </a:r>
            <a:r>
              <a:rPr lang="cs-CZ" dirty="0" smtClean="0"/>
              <a:t>(1796)</a:t>
            </a:r>
          </a:p>
          <a:p>
            <a:r>
              <a:rPr lang="cs-CZ" dirty="0" smtClean="0"/>
              <a:t>Z více než 200 skladeb pro církevní účely některé udivují kompoziční dovedností. Skladby působily impozantním dojmem.</a:t>
            </a:r>
          </a:p>
          <a:p>
            <a:r>
              <a:rPr lang="cs-CZ" dirty="0" smtClean="0"/>
              <a:t>O jeho dovednosti svědčí i více než tisíc světských skladeb, z nichž nejcennější je </a:t>
            </a:r>
            <a:r>
              <a:rPr lang="cs-CZ" b="1" dirty="0" smtClean="0"/>
              <a:t>Symfonie</a:t>
            </a:r>
            <a:r>
              <a:rPr lang="cs-CZ" dirty="0" smtClean="0"/>
              <a:t> a </a:t>
            </a:r>
            <a:r>
              <a:rPr lang="cs-CZ" b="1" dirty="0" smtClean="0"/>
              <a:t>Kasace C dur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001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Přispěl významně k rozvoji hudební teorie. Posmrtně, r.1817 vyšly jeho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Počáteční a všeobecní základové ke všemu umění hudebnímu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první české odborné pojednání o hudbě od spisku Musica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J.Blahoslava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sebevraždě jej pomluvami a neustálými ústrky dohnali jeho krajané – obyčejní Češi.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2125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65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Které profesi se kromě skladatelství úspěšně věnoval?</a:t>
            </a:r>
          </a:p>
          <a:p>
            <a:r>
              <a:rPr lang="cs-CZ" dirty="0" smtClean="0"/>
              <a:t>2) Co zavedl ve školství?</a:t>
            </a:r>
          </a:p>
          <a:p>
            <a:r>
              <a:rPr lang="cs-CZ" dirty="0" smtClean="0"/>
              <a:t>3) Uveď název nejslavnější české vánoční mše?</a:t>
            </a:r>
          </a:p>
          <a:p>
            <a:r>
              <a:rPr lang="cs-CZ" dirty="0" smtClean="0"/>
              <a:t>4) Komponoval pro duchovní účely?</a:t>
            </a:r>
          </a:p>
          <a:p>
            <a:r>
              <a:rPr lang="cs-CZ" dirty="0" smtClean="0"/>
              <a:t>5) Jakým způsobem přispěl do </a:t>
            </a:r>
            <a:r>
              <a:rPr lang="cs-CZ" smtClean="0"/>
              <a:t>hudební teorie?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279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832338</TotalTime>
  <Words>433</Words>
  <Application>Microsoft Office PowerPoint</Application>
  <PresentationFormat>Předvádění na obrazovce (4:3)</PresentationFormat>
  <Paragraphs>62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Jan Jakub Ryba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11</cp:revision>
  <dcterms:created xsi:type="dcterms:W3CDTF">2012-10-04T17:02:39Z</dcterms:created>
  <dcterms:modified xsi:type="dcterms:W3CDTF">2014-05-14T08:22:48Z</dcterms:modified>
</cp:coreProperties>
</file>