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6" r:id="rId4"/>
    <p:sldId id="267" r:id="rId5"/>
    <p:sldId id="270" r:id="rId6"/>
    <p:sldId id="268" r:id="rId7"/>
    <p:sldId id="269" r:id="rId8"/>
    <p:sldId id="27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1" d="100"/>
          <a:sy n="121" d="100"/>
        </p:scale>
        <p:origin x="-7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Present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9834C1AD-2888-DE4C-9350-FBCDF63795F7}">
      <dgm:prSet phldrT="[Text]"/>
      <dgm:spPr/>
      <dgm:t>
        <a:bodyPr/>
        <a:lstStyle/>
        <a:p>
          <a:r>
            <a:rPr lang="en-US" dirty="0" smtClean="0"/>
            <a:t>simple</a:t>
          </a:r>
          <a:endParaRPr lang="en-US" dirty="0"/>
        </a:p>
      </dgm:t>
    </dgm:pt>
    <dgm:pt modelId="{724E4DF2-5A06-8D4B-AC91-D39FC52E16B3}" type="parTrans" cxnId="{355C1CE8-EFD0-394F-9DE8-C087EFB2A0BA}">
      <dgm:prSet/>
      <dgm:spPr/>
      <dgm:t>
        <a:bodyPr/>
        <a:lstStyle/>
        <a:p>
          <a:endParaRPr lang="en-US"/>
        </a:p>
      </dgm:t>
    </dgm:pt>
    <dgm:pt modelId="{309C9962-CDBE-C04E-9458-6729C7D16066}" type="sibTrans" cxnId="{355C1CE8-EFD0-394F-9DE8-C087EFB2A0BA}">
      <dgm:prSet/>
      <dgm:spPr/>
      <dgm:t>
        <a:bodyPr/>
        <a:lstStyle/>
        <a:p>
          <a:endParaRPr lang="en-US"/>
        </a:p>
      </dgm:t>
    </dgm:pt>
    <dgm:pt modelId="{9580F8C6-7D71-404B-BC83-E2944F9ECF4D}">
      <dgm:prSet phldrT="[Text]"/>
      <dgm:spPr/>
      <dgm:t>
        <a:bodyPr/>
        <a:lstStyle/>
        <a:p>
          <a:r>
            <a:rPr lang="en-US" dirty="0" smtClean="0"/>
            <a:t>He takes</a:t>
          </a:r>
          <a:endParaRPr lang="en-US" dirty="0"/>
        </a:p>
      </dgm:t>
    </dgm:pt>
    <dgm:pt modelId="{34BBD8D0-69D8-A74C-B6F2-21821A46F27A}" type="parTrans" cxnId="{CD139F8F-BF63-7B45-A80C-FD2AD54D4CF7}">
      <dgm:prSet/>
      <dgm:spPr/>
      <dgm:t>
        <a:bodyPr/>
        <a:lstStyle/>
        <a:p>
          <a:endParaRPr lang="en-US"/>
        </a:p>
      </dgm:t>
    </dgm:pt>
    <dgm:pt modelId="{2797DF83-507B-E547-A1D8-92BCDC26A639}" type="sibTrans" cxnId="{CD139F8F-BF63-7B45-A80C-FD2AD54D4CF7}">
      <dgm:prSet/>
      <dgm:spPr/>
      <dgm:t>
        <a:bodyPr/>
        <a:lstStyle/>
        <a:p>
          <a:endParaRPr lang="en-US"/>
        </a:p>
      </dgm:t>
    </dgm:pt>
    <dgm:pt modelId="{CD748F0A-E1B7-6546-BDA9-021B894B6588}">
      <dgm:prSet phldrT="[Text]"/>
      <dgm:spPr/>
      <dgm:t>
        <a:bodyPr/>
        <a:lstStyle/>
        <a:p>
          <a:r>
            <a:rPr lang="en-US" dirty="0" smtClean="0"/>
            <a:t>He doesn’t take</a:t>
          </a:r>
          <a:endParaRPr lang="en-US" dirty="0"/>
        </a:p>
      </dgm:t>
    </dgm:pt>
    <dgm:pt modelId="{0BEAE4BC-F1F3-1D41-B3FD-3148AEBEED25}" type="parTrans" cxnId="{BB2111DE-D295-0945-BA0F-B715AABE4FB4}">
      <dgm:prSet/>
      <dgm:spPr/>
      <dgm:t>
        <a:bodyPr/>
        <a:lstStyle/>
        <a:p>
          <a:endParaRPr lang="en-US"/>
        </a:p>
      </dgm:t>
    </dgm:pt>
    <dgm:pt modelId="{A141963A-9EE1-D64E-84CE-CB07A0AE9F0A}" type="sibTrans" cxnId="{BB2111DE-D295-0945-BA0F-B715AABE4FB4}">
      <dgm:prSet/>
      <dgm:spPr/>
      <dgm:t>
        <a:bodyPr/>
        <a:lstStyle/>
        <a:p>
          <a:endParaRPr lang="en-US"/>
        </a:p>
      </dgm:t>
    </dgm:pt>
    <dgm:pt modelId="{2892AE73-BC3F-364B-B085-9BCCF4B4823F}">
      <dgm:prSet phldrT="[Text]"/>
      <dgm:spPr/>
      <dgm:t>
        <a:bodyPr/>
        <a:lstStyle/>
        <a:p>
          <a:r>
            <a:rPr lang="en-US" dirty="0" smtClean="0"/>
            <a:t>continuous</a:t>
          </a:r>
          <a:endParaRPr lang="en-US" dirty="0"/>
        </a:p>
      </dgm:t>
    </dgm:pt>
    <dgm:pt modelId="{C01D14F3-D5A2-CD40-959A-14E05BD0326B}" type="parTrans" cxnId="{D08670C8-F6FC-974B-93D6-F4F29274DF6C}">
      <dgm:prSet/>
      <dgm:spPr/>
      <dgm:t>
        <a:bodyPr/>
        <a:lstStyle/>
        <a:p>
          <a:endParaRPr lang="en-US"/>
        </a:p>
      </dgm:t>
    </dgm:pt>
    <dgm:pt modelId="{C8F05E84-2B1B-A948-9044-A3F868F8DDBC}" type="sibTrans" cxnId="{D08670C8-F6FC-974B-93D6-F4F29274DF6C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He is taking</a:t>
          </a:r>
          <a:endParaRPr lang="en-US" dirty="0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en-US" dirty="0" smtClean="0"/>
            <a:t>He isn’t taking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CB273C-25F7-584F-B5A8-1A4D1A220570}" type="pres">
      <dgm:prSet presAssocID="{2A92FA7A-2681-4741-8124-46F575AED0C1}" presName="root1" presStyleCnt="0"/>
      <dgm:spPr/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A7E698-F871-AE4B-AE2A-A7564CA84C3A}" type="pres">
      <dgm:prSet presAssocID="{2A92FA7A-2681-4741-8124-46F575AED0C1}" presName="level2hierChild" presStyleCnt="0"/>
      <dgm:spPr/>
    </dgm:pt>
    <dgm:pt modelId="{D2F92E03-6E57-3945-821E-DFCEED759870}" type="pres">
      <dgm:prSet presAssocID="{724E4DF2-5A06-8D4B-AC91-D39FC52E16B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BEF04AE-30F5-E942-8B06-1C8F078602FF}" type="pres">
      <dgm:prSet presAssocID="{724E4DF2-5A06-8D4B-AC91-D39FC52E16B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96C81D-BCF4-3B43-919A-20A6551681B1}" type="pres">
      <dgm:prSet presAssocID="{9834C1AD-2888-DE4C-9350-FBCDF63795F7}" presName="root2" presStyleCnt="0"/>
      <dgm:spPr/>
    </dgm:pt>
    <dgm:pt modelId="{67718ABC-7970-6E4E-8991-2D96979FA35E}" type="pres">
      <dgm:prSet presAssocID="{9834C1AD-2888-DE4C-9350-FBCDF63795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58B15F-F582-8046-9925-F35B0FEC7759}" type="pres">
      <dgm:prSet presAssocID="{9834C1AD-2888-DE4C-9350-FBCDF63795F7}" presName="level3hierChild" presStyleCnt="0"/>
      <dgm:spPr/>
    </dgm:pt>
    <dgm:pt modelId="{8F996C64-85C5-224D-AF3F-9F266C75EFA3}" type="pres">
      <dgm:prSet presAssocID="{34BBD8D0-69D8-A74C-B6F2-21821A46F27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C2B5F5AE-1C6D-D945-A60D-1CD304F867C6}" type="pres">
      <dgm:prSet presAssocID="{34BBD8D0-69D8-A74C-B6F2-21821A46F27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4B66836A-5048-0A4C-B5A3-A497B538161C}" type="pres">
      <dgm:prSet presAssocID="{9580F8C6-7D71-404B-BC83-E2944F9ECF4D}" presName="root2" presStyleCnt="0"/>
      <dgm:spPr/>
    </dgm:pt>
    <dgm:pt modelId="{52920608-ADE0-564B-BEDD-9DDC1D26D0F2}" type="pres">
      <dgm:prSet presAssocID="{9580F8C6-7D71-404B-BC83-E2944F9ECF4D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F96F03-AADD-A44D-83C0-48FD3C8F8ECA}" type="pres">
      <dgm:prSet presAssocID="{9580F8C6-7D71-404B-BC83-E2944F9ECF4D}" presName="level3hierChild" presStyleCnt="0"/>
      <dgm:spPr/>
    </dgm:pt>
    <dgm:pt modelId="{8C63A52B-8CC0-B245-B89B-D19886C8B77E}" type="pres">
      <dgm:prSet presAssocID="{0BEAE4BC-F1F3-1D41-B3FD-3148AEBEED25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7DA812BC-BDB2-EF46-975D-439D019811D8}" type="pres">
      <dgm:prSet presAssocID="{0BEAE4BC-F1F3-1D41-B3FD-3148AEBEED25}" presName="connTx" presStyleLbl="parChTrans1D3" presStyleIdx="1" presStyleCnt="4"/>
      <dgm:spPr/>
      <dgm:t>
        <a:bodyPr/>
        <a:lstStyle/>
        <a:p>
          <a:endParaRPr lang="cs-CZ"/>
        </a:p>
      </dgm:t>
    </dgm:pt>
    <dgm:pt modelId="{5D9641DB-52AF-134F-8E18-F103A1695B0B}" type="pres">
      <dgm:prSet presAssocID="{CD748F0A-E1B7-6546-BDA9-021B894B6588}" presName="root2" presStyleCnt="0"/>
      <dgm:spPr/>
    </dgm:pt>
    <dgm:pt modelId="{3EED7014-49BD-3843-AEC3-D385E13C6F97}" type="pres">
      <dgm:prSet presAssocID="{CD748F0A-E1B7-6546-BDA9-021B894B658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042C9C6-1028-AC44-8DCF-9A17CE13E6D2}" type="pres">
      <dgm:prSet presAssocID="{CD748F0A-E1B7-6546-BDA9-021B894B6588}" presName="level3hierChild" presStyleCnt="0"/>
      <dgm:spPr/>
    </dgm:pt>
    <dgm:pt modelId="{7C53BD28-C831-CC4D-9B78-915682C1FC92}" type="pres">
      <dgm:prSet presAssocID="{C01D14F3-D5A2-CD40-959A-14E05BD0326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DFDA36DE-DD9B-614C-937C-B8D5868E8180}" type="pres">
      <dgm:prSet presAssocID="{C01D14F3-D5A2-CD40-959A-14E05BD0326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8AB97D6-210F-1A46-8BBB-CC84588ACE57}" type="pres">
      <dgm:prSet presAssocID="{2892AE73-BC3F-364B-B085-9BCCF4B4823F}" presName="root2" presStyleCnt="0"/>
      <dgm:spPr/>
    </dgm:pt>
    <dgm:pt modelId="{030788CC-2181-9F41-913D-0F4931915D2D}" type="pres">
      <dgm:prSet presAssocID="{2892AE73-BC3F-364B-B085-9BCCF4B4823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CF98F2-A063-F24C-AC8F-651EC61FEDD5}" type="pres">
      <dgm:prSet presAssocID="{2892AE73-BC3F-364B-B085-9BCCF4B4823F}" presName="level3hierChild" presStyleCnt="0"/>
      <dgm:spPr/>
    </dgm:pt>
    <dgm:pt modelId="{A51409F9-343B-E54E-AC2B-CC0CB9C3B7E1}" type="pres">
      <dgm:prSet presAssocID="{3AF5C3DA-43A3-3F48-BF8B-75EBEE87FA15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16348FF6-4124-6D49-82F5-F51552E61926}" type="pres">
      <dgm:prSet presAssocID="{3AF5C3DA-43A3-3F48-BF8B-75EBEE87FA15}" presName="connTx" presStyleLbl="parChTrans1D3" presStyleIdx="2" presStyleCnt="4"/>
      <dgm:spPr/>
      <dgm:t>
        <a:bodyPr/>
        <a:lstStyle/>
        <a:p>
          <a:endParaRPr lang="cs-CZ"/>
        </a:p>
      </dgm:t>
    </dgm:pt>
    <dgm:pt modelId="{00A0CF02-86E9-834C-A7E4-C6B5A84CCC23}" type="pres">
      <dgm:prSet presAssocID="{F23C9553-09C9-1341-B699-6ECA5525E0D4}" presName="root2" presStyleCnt="0"/>
      <dgm:spPr/>
    </dgm:pt>
    <dgm:pt modelId="{9713C293-B8AE-5444-817D-D8456069CDF7}" type="pres">
      <dgm:prSet presAssocID="{F23C9553-09C9-1341-B699-6ECA5525E0D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</dgm:pt>
    <dgm:pt modelId="{B6AD0D77-8CFF-9741-86D8-3BE95DE29793}" type="pres">
      <dgm:prSet presAssocID="{847CAEA3-2C25-6646-949A-6AEE43FA2893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08F1D5BE-C007-C94B-8F55-3E0D28019700}" type="pres">
      <dgm:prSet presAssocID="{847CAEA3-2C25-6646-949A-6AEE43FA2893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6084CC3-40DD-1D48-B694-46C19AD90824}" type="pres">
      <dgm:prSet presAssocID="{6CC0DEB3-298B-B047-9D7A-D54776893B39}" presName="root2" presStyleCnt="0"/>
      <dgm:spPr/>
    </dgm:pt>
    <dgm:pt modelId="{28EF8C1D-BCC8-834B-9EA0-6269A4070493}" type="pres">
      <dgm:prSet presAssocID="{6CC0DEB3-298B-B047-9D7A-D54776893B39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0056AD-D34A-2C41-B2C8-4AA34C04FF88}" type="pres">
      <dgm:prSet presAssocID="{6CC0DEB3-298B-B047-9D7A-D54776893B39}" presName="level3hierChild" presStyleCnt="0"/>
      <dgm:spPr/>
    </dgm:pt>
  </dgm:ptLst>
  <dgm:cxnLst>
    <dgm:cxn modelId="{C43119DE-01A1-E643-A7D0-16150C5D93BB}" type="presOf" srcId="{9580F8C6-7D71-404B-BC83-E2944F9ECF4D}" destId="{52920608-ADE0-564B-BEDD-9DDC1D26D0F2}" srcOrd="0" destOrd="0" presId="urn:microsoft.com/office/officeart/2005/8/layout/hierarchy2"/>
    <dgm:cxn modelId="{B6F68D61-C2E2-AA46-B34A-E304476D1449}" type="presOf" srcId="{F23C9553-09C9-1341-B699-6ECA5525E0D4}" destId="{9713C293-B8AE-5444-817D-D8456069CDF7}" srcOrd="0" destOrd="0" presId="urn:microsoft.com/office/officeart/2005/8/layout/hierarchy2"/>
    <dgm:cxn modelId="{B013C37D-D8AF-4441-9E07-33AF047A4218}" type="presOf" srcId="{847CAEA3-2C25-6646-949A-6AEE43FA2893}" destId="{B6AD0D77-8CFF-9741-86D8-3BE95DE29793}" srcOrd="0" destOrd="0" presId="urn:microsoft.com/office/officeart/2005/8/layout/hierarchy2"/>
    <dgm:cxn modelId="{1B83FEB1-8236-EB48-98D5-57ADC8348F51}" type="presOf" srcId="{6CC0DEB3-298B-B047-9D7A-D54776893B39}" destId="{28EF8C1D-BCC8-834B-9EA0-6269A4070493}" srcOrd="0" destOrd="0" presId="urn:microsoft.com/office/officeart/2005/8/layout/hierarchy2"/>
    <dgm:cxn modelId="{A725A68F-1567-FC40-BCB1-1B53D8C6961E}" type="presOf" srcId="{34BBD8D0-69D8-A74C-B6F2-21821A46F27A}" destId="{8F996C64-85C5-224D-AF3F-9F266C75EFA3}" srcOrd="0" destOrd="0" presId="urn:microsoft.com/office/officeart/2005/8/layout/hierarchy2"/>
    <dgm:cxn modelId="{D7705B82-7E58-ED4B-BE1C-DEEDAC5C9855}" type="presOf" srcId="{34BBD8D0-69D8-A74C-B6F2-21821A46F27A}" destId="{C2B5F5AE-1C6D-D945-A60D-1CD304F867C6}" srcOrd="1" destOrd="0" presId="urn:microsoft.com/office/officeart/2005/8/layout/hierarchy2"/>
    <dgm:cxn modelId="{0139E80E-F857-DF4E-87D8-4AA7D3B2C789}" type="presOf" srcId="{847CAEA3-2C25-6646-949A-6AEE43FA2893}" destId="{08F1D5BE-C007-C94B-8F55-3E0D28019700}" srcOrd="1" destOrd="0" presId="urn:microsoft.com/office/officeart/2005/8/layout/hierarchy2"/>
    <dgm:cxn modelId="{3C4EA367-BC53-6A45-AEA0-EF33A9ECB18E}" type="presOf" srcId="{2892AE73-BC3F-364B-B085-9BCCF4B4823F}" destId="{030788CC-2181-9F41-913D-0F4931915D2D}" srcOrd="0" destOrd="0" presId="urn:microsoft.com/office/officeart/2005/8/layout/hierarchy2"/>
    <dgm:cxn modelId="{C4478584-63EF-A449-9F32-2E96BB6B8C94}" type="presOf" srcId="{724E4DF2-5A06-8D4B-AC91-D39FC52E16B3}" destId="{D2F92E03-6E57-3945-821E-DFCEED759870}" srcOrd="0" destOrd="0" presId="urn:microsoft.com/office/officeart/2005/8/layout/hierarchy2"/>
    <dgm:cxn modelId="{4D00B0D6-5221-1745-8FE9-5C19A4BF94F4}" type="presOf" srcId="{C01D14F3-D5A2-CD40-959A-14E05BD0326B}" destId="{7C53BD28-C831-CC4D-9B78-915682C1FC92}" srcOrd="0" destOrd="0" presId="urn:microsoft.com/office/officeart/2005/8/layout/hierarchy2"/>
    <dgm:cxn modelId="{5DAC268B-9E78-294D-A4E2-8D09E346D57B}" type="presOf" srcId="{724E4DF2-5A06-8D4B-AC91-D39FC52E16B3}" destId="{3BEF04AE-30F5-E942-8B06-1C8F078602FF}" srcOrd="1" destOrd="0" presId="urn:microsoft.com/office/officeart/2005/8/layout/hierarchy2"/>
    <dgm:cxn modelId="{77D09E01-E445-F745-AC99-F7613C058045}" type="presOf" srcId="{0BEAE4BC-F1F3-1D41-B3FD-3148AEBEED25}" destId="{7DA812BC-BDB2-EF46-975D-439D019811D8}" srcOrd="1" destOrd="0" presId="urn:microsoft.com/office/officeart/2005/8/layout/hierarchy2"/>
    <dgm:cxn modelId="{EB95B26D-14D9-2141-9A6E-5CC5799FFED4}" srcId="{2892AE73-BC3F-364B-B085-9BCCF4B4823F}" destId="{6CC0DEB3-298B-B047-9D7A-D54776893B39}" srcOrd="1" destOrd="0" parTransId="{847CAEA3-2C25-6646-949A-6AEE43FA2893}" sibTransId="{3842ED61-A4D1-604F-B101-12FB08D1D538}"/>
    <dgm:cxn modelId="{EEC9CECA-C987-A34E-BFB4-038B6D9AC7C7}" type="presOf" srcId="{BC5F1243-14AD-2141-97F8-3836CEEC7098}" destId="{48F9C08F-7CB6-9A46-93BA-14127D5010CB}" srcOrd="0" destOrd="0" presId="urn:microsoft.com/office/officeart/2005/8/layout/hierarchy2"/>
    <dgm:cxn modelId="{CD139F8F-BF63-7B45-A80C-FD2AD54D4CF7}" srcId="{9834C1AD-2888-DE4C-9350-FBCDF63795F7}" destId="{9580F8C6-7D71-404B-BC83-E2944F9ECF4D}" srcOrd="0" destOrd="0" parTransId="{34BBD8D0-69D8-A74C-B6F2-21821A46F27A}" sibTransId="{2797DF83-507B-E547-A1D8-92BCDC26A639}"/>
    <dgm:cxn modelId="{EC39F286-A067-314E-BBBB-3DC9A94243A5}" type="presOf" srcId="{3AF5C3DA-43A3-3F48-BF8B-75EBEE87FA15}" destId="{16348FF6-4124-6D49-82F5-F51552E61926}" srcOrd="1" destOrd="0" presId="urn:microsoft.com/office/officeart/2005/8/layout/hierarchy2"/>
    <dgm:cxn modelId="{BB2111DE-D295-0945-BA0F-B715AABE4FB4}" srcId="{9834C1AD-2888-DE4C-9350-FBCDF63795F7}" destId="{CD748F0A-E1B7-6546-BDA9-021B894B6588}" srcOrd="1" destOrd="0" parTransId="{0BEAE4BC-F1F3-1D41-B3FD-3148AEBEED25}" sibTransId="{A141963A-9EE1-D64E-84CE-CB07A0AE9F0A}"/>
    <dgm:cxn modelId="{FB7E3AB7-0F1B-EA4E-905D-478E4327E0FA}" type="presOf" srcId="{C01D14F3-D5A2-CD40-959A-14E05BD0326B}" destId="{DFDA36DE-DD9B-614C-937C-B8D5868E8180}" srcOrd="1" destOrd="0" presId="urn:microsoft.com/office/officeart/2005/8/layout/hierarchy2"/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96E5ADFD-5A44-EC46-B804-33D8E6D69DE5}" srcId="{2892AE73-BC3F-364B-B085-9BCCF4B4823F}" destId="{F23C9553-09C9-1341-B699-6ECA5525E0D4}" srcOrd="0" destOrd="0" parTransId="{3AF5C3DA-43A3-3F48-BF8B-75EBEE87FA15}" sibTransId="{4BD4AB9D-C9A6-F54F-BDF1-AEBEFA79EF9F}"/>
    <dgm:cxn modelId="{355C1CE8-EFD0-394F-9DE8-C087EFB2A0BA}" srcId="{2A92FA7A-2681-4741-8124-46F575AED0C1}" destId="{9834C1AD-2888-DE4C-9350-FBCDF63795F7}" srcOrd="0" destOrd="0" parTransId="{724E4DF2-5A06-8D4B-AC91-D39FC52E16B3}" sibTransId="{309C9962-CDBE-C04E-9458-6729C7D16066}"/>
    <dgm:cxn modelId="{B5446316-CD67-504A-B17B-605F5E791EF8}" type="presOf" srcId="{9834C1AD-2888-DE4C-9350-FBCDF63795F7}" destId="{67718ABC-7970-6E4E-8991-2D96979FA35E}" srcOrd="0" destOrd="0" presId="urn:microsoft.com/office/officeart/2005/8/layout/hierarchy2"/>
    <dgm:cxn modelId="{2261BF31-EFAA-2A47-9B17-8071713F7B64}" type="presOf" srcId="{2A92FA7A-2681-4741-8124-46F575AED0C1}" destId="{2938F14C-C3DE-7948-AF0A-7DC43D62BC8C}" srcOrd="0" destOrd="0" presId="urn:microsoft.com/office/officeart/2005/8/layout/hierarchy2"/>
    <dgm:cxn modelId="{96A8E3A5-8625-C94E-AFAB-54DAC4ADADF7}" type="presOf" srcId="{3AF5C3DA-43A3-3F48-BF8B-75EBEE87FA15}" destId="{A51409F9-343B-E54E-AC2B-CC0CB9C3B7E1}" srcOrd="0" destOrd="0" presId="urn:microsoft.com/office/officeart/2005/8/layout/hierarchy2"/>
    <dgm:cxn modelId="{E0E4726A-7C01-9345-87D2-418F01634203}" type="presOf" srcId="{0BEAE4BC-F1F3-1D41-B3FD-3148AEBEED25}" destId="{8C63A52B-8CC0-B245-B89B-D19886C8B77E}" srcOrd="0" destOrd="0" presId="urn:microsoft.com/office/officeart/2005/8/layout/hierarchy2"/>
    <dgm:cxn modelId="{D08670C8-F6FC-974B-93D6-F4F29274DF6C}" srcId="{2A92FA7A-2681-4741-8124-46F575AED0C1}" destId="{2892AE73-BC3F-364B-B085-9BCCF4B4823F}" srcOrd="1" destOrd="0" parTransId="{C01D14F3-D5A2-CD40-959A-14E05BD0326B}" sibTransId="{C8F05E84-2B1B-A948-9044-A3F868F8DDBC}"/>
    <dgm:cxn modelId="{C2C106EB-80F5-5F41-BC95-72CAB5BC39A1}" type="presOf" srcId="{CD748F0A-E1B7-6546-BDA9-021B894B6588}" destId="{3EED7014-49BD-3843-AEC3-D385E13C6F97}" srcOrd="0" destOrd="0" presId="urn:microsoft.com/office/officeart/2005/8/layout/hierarchy2"/>
    <dgm:cxn modelId="{812288CB-AA30-C04A-9A5A-5C3195B6DED7}" type="presParOf" srcId="{48F9C08F-7CB6-9A46-93BA-14127D5010CB}" destId="{0ECB273C-25F7-584F-B5A8-1A4D1A220570}" srcOrd="0" destOrd="0" presId="urn:microsoft.com/office/officeart/2005/8/layout/hierarchy2"/>
    <dgm:cxn modelId="{AC64B6CC-B03C-7947-BF62-BB4CDBE511BB}" type="presParOf" srcId="{0ECB273C-25F7-584F-B5A8-1A4D1A220570}" destId="{2938F14C-C3DE-7948-AF0A-7DC43D62BC8C}" srcOrd="0" destOrd="0" presId="urn:microsoft.com/office/officeart/2005/8/layout/hierarchy2"/>
    <dgm:cxn modelId="{4EE380D9-D5A7-9F4A-86F6-739BEF74830E}" type="presParOf" srcId="{0ECB273C-25F7-584F-B5A8-1A4D1A220570}" destId="{B1A7E698-F871-AE4B-AE2A-A7564CA84C3A}" srcOrd="1" destOrd="0" presId="urn:microsoft.com/office/officeart/2005/8/layout/hierarchy2"/>
    <dgm:cxn modelId="{C05A3634-06C8-2849-8779-F9B7713C843A}" type="presParOf" srcId="{B1A7E698-F871-AE4B-AE2A-A7564CA84C3A}" destId="{D2F92E03-6E57-3945-821E-DFCEED759870}" srcOrd="0" destOrd="0" presId="urn:microsoft.com/office/officeart/2005/8/layout/hierarchy2"/>
    <dgm:cxn modelId="{FD4B1BEC-203E-4740-BDF2-728FE2550B3B}" type="presParOf" srcId="{D2F92E03-6E57-3945-821E-DFCEED759870}" destId="{3BEF04AE-30F5-E942-8B06-1C8F078602FF}" srcOrd="0" destOrd="0" presId="urn:microsoft.com/office/officeart/2005/8/layout/hierarchy2"/>
    <dgm:cxn modelId="{A2BE7318-61E6-8C4E-8427-5EA5A38F40CC}" type="presParOf" srcId="{B1A7E698-F871-AE4B-AE2A-A7564CA84C3A}" destId="{F596C81D-BCF4-3B43-919A-20A6551681B1}" srcOrd="1" destOrd="0" presId="urn:microsoft.com/office/officeart/2005/8/layout/hierarchy2"/>
    <dgm:cxn modelId="{C80E7065-B981-134C-A18B-8F28288A0E95}" type="presParOf" srcId="{F596C81D-BCF4-3B43-919A-20A6551681B1}" destId="{67718ABC-7970-6E4E-8991-2D96979FA35E}" srcOrd="0" destOrd="0" presId="urn:microsoft.com/office/officeart/2005/8/layout/hierarchy2"/>
    <dgm:cxn modelId="{8FB1F4AB-0555-934E-A7EF-6E51BC8BACC9}" type="presParOf" srcId="{F596C81D-BCF4-3B43-919A-20A6551681B1}" destId="{C958B15F-F582-8046-9925-F35B0FEC7759}" srcOrd="1" destOrd="0" presId="urn:microsoft.com/office/officeart/2005/8/layout/hierarchy2"/>
    <dgm:cxn modelId="{095F8642-36A9-9840-975E-E6DA39AB467D}" type="presParOf" srcId="{C958B15F-F582-8046-9925-F35B0FEC7759}" destId="{8F996C64-85C5-224D-AF3F-9F266C75EFA3}" srcOrd="0" destOrd="0" presId="urn:microsoft.com/office/officeart/2005/8/layout/hierarchy2"/>
    <dgm:cxn modelId="{A021C981-B884-744D-B0FD-4ADA4377A513}" type="presParOf" srcId="{8F996C64-85C5-224D-AF3F-9F266C75EFA3}" destId="{C2B5F5AE-1C6D-D945-A60D-1CD304F867C6}" srcOrd="0" destOrd="0" presId="urn:microsoft.com/office/officeart/2005/8/layout/hierarchy2"/>
    <dgm:cxn modelId="{839E5F46-DB07-CC40-B6FA-D02910633BE6}" type="presParOf" srcId="{C958B15F-F582-8046-9925-F35B0FEC7759}" destId="{4B66836A-5048-0A4C-B5A3-A497B538161C}" srcOrd="1" destOrd="0" presId="urn:microsoft.com/office/officeart/2005/8/layout/hierarchy2"/>
    <dgm:cxn modelId="{BB7BE726-4344-434C-A1A9-FE9E66002F9B}" type="presParOf" srcId="{4B66836A-5048-0A4C-B5A3-A497B538161C}" destId="{52920608-ADE0-564B-BEDD-9DDC1D26D0F2}" srcOrd="0" destOrd="0" presId="urn:microsoft.com/office/officeart/2005/8/layout/hierarchy2"/>
    <dgm:cxn modelId="{E1774465-61FB-1948-8735-B7F2F867A54C}" type="presParOf" srcId="{4B66836A-5048-0A4C-B5A3-A497B538161C}" destId="{8AF96F03-AADD-A44D-83C0-48FD3C8F8ECA}" srcOrd="1" destOrd="0" presId="urn:microsoft.com/office/officeart/2005/8/layout/hierarchy2"/>
    <dgm:cxn modelId="{89213613-F807-D940-8186-8C3A43226710}" type="presParOf" srcId="{C958B15F-F582-8046-9925-F35B0FEC7759}" destId="{8C63A52B-8CC0-B245-B89B-D19886C8B77E}" srcOrd="2" destOrd="0" presId="urn:microsoft.com/office/officeart/2005/8/layout/hierarchy2"/>
    <dgm:cxn modelId="{3D779224-825C-ED45-A095-1411DF162332}" type="presParOf" srcId="{8C63A52B-8CC0-B245-B89B-D19886C8B77E}" destId="{7DA812BC-BDB2-EF46-975D-439D019811D8}" srcOrd="0" destOrd="0" presId="urn:microsoft.com/office/officeart/2005/8/layout/hierarchy2"/>
    <dgm:cxn modelId="{71B49861-8C12-6F46-A665-45FB99B7868B}" type="presParOf" srcId="{C958B15F-F582-8046-9925-F35B0FEC7759}" destId="{5D9641DB-52AF-134F-8E18-F103A1695B0B}" srcOrd="3" destOrd="0" presId="urn:microsoft.com/office/officeart/2005/8/layout/hierarchy2"/>
    <dgm:cxn modelId="{8AF2696A-D094-C34B-8CF3-6CC61F6223AB}" type="presParOf" srcId="{5D9641DB-52AF-134F-8E18-F103A1695B0B}" destId="{3EED7014-49BD-3843-AEC3-D385E13C6F97}" srcOrd="0" destOrd="0" presId="urn:microsoft.com/office/officeart/2005/8/layout/hierarchy2"/>
    <dgm:cxn modelId="{62E77530-D33C-2047-9676-778303A70360}" type="presParOf" srcId="{5D9641DB-52AF-134F-8E18-F103A1695B0B}" destId="{0042C9C6-1028-AC44-8DCF-9A17CE13E6D2}" srcOrd="1" destOrd="0" presId="urn:microsoft.com/office/officeart/2005/8/layout/hierarchy2"/>
    <dgm:cxn modelId="{E6348D82-C456-A24A-A442-F290B9D8D5B7}" type="presParOf" srcId="{B1A7E698-F871-AE4B-AE2A-A7564CA84C3A}" destId="{7C53BD28-C831-CC4D-9B78-915682C1FC92}" srcOrd="2" destOrd="0" presId="urn:microsoft.com/office/officeart/2005/8/layout/hierarchy2"/>
    <dgm:cxn modelId="{DE8502B7-99B0-6141-B34C-14B26F4666A1}" type="presParOf" srcId="{7C53BD28-C831-CC4D-9B78-915682C1FC92}" destId="{DFDA36DE-DD9B-614C-937C-B8D5868E8180}" srcOrd="0" destOrd="0" presId="urn:microsoft.com/office/officeart/2005/8/layout/hierarchy2"/>
    <dgm:cxn modelId="{1B822617-3401-544D-9D5A-20DBD8EB1935}" type="presParOf" srcId="{B1A7E698-F871-AE4B-AE2A-A7564CA84C3A}" destId="{68AB97D6-210F-1A46-8BBB-CC84588ACE57}" srcOrd="3" destOrd="0" presId="urn:microsoft.com/office/officeart/2005/8/layout/hierarchy2"/>
    <dgm:cxn modelId="{C5241C1D-8EE6-D14A-957D-544DBF399D96}" type="presParOf" srcId="{68AB97D6-210F-1A46-8BBB-CC84588ACE57}" destId="{030788CC-2181-9F41-913D-0F4931915D2D}" srcOrd="0" destOrd="0" presId="urn:microsoft.com/office/officeart/2005/8/layout/hierarchy2"/>
    <dgm:cxn modelId="{D51F8F95-C977-5747-A240-8D53D9810715}" type="presParOf" srcId="{68AB97D6-210F-1A46-8BBB-CC84588ACE57}" destId="{07CF98F2-A063-F24C-AC8F-651EC61FEDD5}" srcOrd="1" destOrd="0" presId="urn:microsoft.com/office/officeart/2005/8/layout/hierarchy2"/>
    <dgm:cxn modelId="{38E55788-2E39-884D-BC35-5F37D8FBD03F}" type="presParOf" srcId="{07CF98F2-A063-F24C-AC8F-651EC61FEDD5}" destId="{A51409F9-343B-E54E-AC2B-CC0CB9C3B7E1}" srcOrd="0" destOrd="0" presId="urn:microsoft.com/office/officeart/2005/8/layout/hierarchy2"/>
    <dgm:cxn modelId="{5172CF24-0CB6-E24E-9B89-C8F81A454A22}" type="presParOf" srcId="{A51409F9-343B-E54E-AC2B-CC0CB9C3B7E1}" destId="{16348FF6-4124-6D49-82F5-F51552E61926}" srcOrd="0" destOrd="0" presId="urn:microsoft.com/office/officeart/2005/8/layout/hierarchy2"/>
    <dgm:cxn modelId="{FE15ED98-71C9-9D42-83F5-FCB7610157B3}" type="presParOf" srcId="{07CF98F2-A063-F24C-AC8F-651EC61FEDD5}" destId="{00A0CF02-86E9-834C-A7E4-C6B5A84CCC23}" srcOrd="1" destOrd="0" presId="urn:microsoft.com/office/officeart/2005/8/layout/hierarchy2"/>
    <dgm:cxn modelId="{FE4A2EE8-9C10-3746-8216-650EC5E013C3}" type="presParOf" srcId="{00A0CF02-86E9-834C-A7E4-C6B5A84CCC23}" destId="{9713C293-B8AE-5444-817D-D8456069CDF7}" srcOrd="0" destOrd="0" presId="urn:microsoft.com/office/officeart/2005/8/layout/hierarchy2"/>
    <dgm:cxn modelId="{2EB16935-4666-6646-9C7D-FFEC196DA545}" type="presParOf" srcId="{00A0CF02-86E9-834C-A7E4-C6B5A84CCC23}" destId="{C40978D3-FDD5-714C-9695-60C8A8BAADFD}" srcOrd="1" destOrd="0" presId="urn:microsoft.com/office/officeart/2005/8/layout/hierarchy2"/>
    <dgm:cxn modelId="{2C2E5DFD-5C85-0E40-8CAE-6995F73FC3BC}" type="presParOf" srcId="{07CF98F2-A063-F24C-AC8F-651EC61FEDD5}" destId="{B6AD0D77-8CFF-9741-86D8-3BE95DE29793}" srcOrd="2" destOrd="0" presId="urn:microsoft.com/office/officeart/2005/8/layout/hierarchy2"/>
    <dgm:cxn modelId="{1A2EEFA3-B2E1-C94F-A66B-1D23F17B39E2}" type="presParOf" srcId="{B6AD0D77-8CFF-9741-86D8-3BE95DE29793}" destId="{08F1D5BE-C007-C94B-8F55-3E0D28019700}" srcOrd="0" destOrd="0" presId="urn:microsoft.com/office/officeart/2005/8/layout/hierarchy2"/>
    <dgm:cxn modelId="{87E556F2-D791-C04E-93CF-3605B3054DF5}" type="presParOf" srcId="{07CF98F2-A063-F24C-AC8F-651EC61FEDD5}" destId="{36084CC3-40DD-1D48-B694-46C19AD90824}" srcOrd="3" destOrd="0" presId="urn:microsoft.com/office/officeart/2005/8/layout/hierarchy2"/>
    <dgm:cxn modelId="{46E629E6-A56D-664A-8039-0EAF3A6DAE6F}" type="presParOf" srcId="{36084CC3-40DD-1D48-B694-46C19AD90824}" destId="{28EF8C1D-BCC8-834B-9EA0-6269A4070493}" srcOrd="0" destOrd="0" presId="urn:microsoft.com/office/officeart/2005/8/layout/hierarchy2"/>
    <dgm:cxn modelId="{7613CC4B-9CF3-CF40-A629-B885EB573608}" type="presParOf" srcId="{36084CC3-40DD-1D48-B694-46C19AD90824}" destId="{510056AD-D34A-2C41-B2C8-4AA34C04FF8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Past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9834C1AD-2888-DE4C-9350-FBCDF63795F7}">
      <dgm:prSet phldrT="[Text]"/>
      <dgm:spPr/>
      <dgm:t>
        <a:bodyPr/>
        <a:lstStyle/>
        <a:p>
          <a:r>
            <a:rPr lang="en-US" dirty="0" smtClean="0"/>
            <a:t>simple</a:t>
          </a:r>
          <a:endParaRPr lang="en-US" dirty="0"/>
        </a:p>
      </dgm:t>
    </dgm:pt>
    <dgm:pt modelId="{724E4DF2-5A06-8D4B-AC91-D39FC52E16B3}" type="parTrans" cxnId="{355C1CE8-EFD0-394F-9DE8-C087EFB2A0BA}">
      <dgm:prSet/>
      <dgm:spPr/>
      <dgm:t>
        <a:bodyPr/>
        <a:lstStyle/>
        <a:p>
          <a:endParaRPr lang="en-US"/>
        </a:p>
      </dgm:t>
    </dgm:pt>
    <dgm:pt modelId="{309C9962-CDBE-C04E-9458-6729C7D16066}" type="sibTrans" cxnId="{355C1CE8-EFD0-394F-9DE8-C087EFB2A0BA}">
      <dgm:prSet/>
      <dgm:spPr/>
      <dgm:t>
        <a:bodyPr/>
        <a:lstStyle/>
        <a:p>
          <a:endParaRPr lang="en-US"/>
        </a:p>
      </dgm:t>
    </dgm:pt>
    <dgm:pt modelId="{9580F8C6-7D71-404B-BC83-E2944F9ECF4D}">
      <dgm:prSet phldrT="[Text]"/>
      <dgm:spPr/>
      <dgm:t>
        <a:bodyPr/>
        <a:lstStyle/>
        <a:p>
          <a:r>
            <a:rPr lang="en-US" dirty="0" smtClean="0"/>
            <a:t>He took</a:t>
          </a:r>
          <a:endParaRPr lang="en-US" dirty="0"/>
        </a:p>
      </dgm:t>
    </dgm:pt>
    <dgm:pt modelId="{34BBD8D0-69D8-A74C-B6F2-21821A46F27A}" type="parTrans" cxnId="{CD139F8F-BF63-7B45-A80C-FD2AD54D4CF7}">
      <dgm:prSet/>
      <dgm:spPr/>
      <dgm:t>
        <a:bodyPr/>
        <a:lstStyle/>
        <a:p>
          <a:endParaRPr lang="en-US"/>
        </a:p>
      </dgm:t>
    </dgm:pt>
    <dgm:pt modelId="{2797DF83-507B-E547-A1D8-92BCDC26A639}" type="sibTrans" cxnId="{CD139F8F-BF63-7B45-A80C-FD2AD54D4CF7}">
      <dgm:prSet/>
      <dgm:spPr/>
      <dgm:t>
        <a:bodyPr/>
        <a:lstStyle/>
        <a:p>
          <a:endParaRPr lang="en-US"/>
        </a:p>
      </dgm:t>
    </dgm:pt>
    <dgm:pt modelId="{CD748F0A-E1B7-6546-BDA9-021B894B6588}">
      <dgm:prSet phldrT="[Text]"/>
      <dgm:spPr/>
      <dgm:t>
        <a:bodyPr/>
        <a:lstStyle/>
        <a:p>
          <a:r>
            <a:rPr lang="en-US" dirty="0" smtClean="0"/>
            <a:t>He didn’t take</a:t>
          </a:r>
          <a:endParaRPr lang="en-US" dirty="0"/>
        </a:p>
      </dgm:t>
    </dgm:pt>
    <dgm:pt modelId="{0BEAE4BC-F1F3-1D41-B3FD-3148AEBEED25}" type="parTrans" cxnId="{BB2111DE-D295-0945-BA0F-B715AABE4FB4}">
      <dgm:prSet/>
      <dgm:spPr/>
      <dgm:t>
        <a:bodyPr/>
        <a:lstStyle/>
        <a:p>
          <a:endParaRPr lang="en-US"/>
        </a:p>
      </dgm:t>
    </dgm:pt>
    <dgm:pt modelId="{A141963A-9EE1-D64E-84CE-CB07A0AE9F0A}" type="sibTrans" cxnId="{BB2111DE-D295-0945-BA0F-B715AABE4FB4}">
      <dgm:prSet/>
      <dgm:spPr/>
      <dgm:t>
        <a:bodyPr/>
        <a:lstStyle/>
        <a:p>
          <a:endParaRPr lang="en-US"/>
        </a:p>
      </dgm:t>
    </dgm:pt>
    <dgm:pt modelId="{2892AE73-BC3F-364B-B085-9BCCF4B4823F}">
      <dgm:prSet phldrT="[Text]"/>
      <dgm:spPr/>
      <dgm:t>
        <a:bodyPr/>
        <a:lstStyle/>
        <a:p>
          <a:r>
            <a:rPr lang="en-US" dirty="0" smtClean="0"/>
            <a:t>continuous</a:t>
          </a:r>
          <a:endParaRPr lang="en-US" dirty="0"/>
        </a:p>
      </dgm:t>
    </dgm:pt>
    <dgm:pt modelId="{C01D14F3-D5A2-CD40-959A-14E05BD0326B}" type="parTrans" cxnId="{D08670C8-F6FC-974B-93D6-F4F29274DF6C}">
      <dgm:prSet/>
      <dgm:spPr/>
      <dgm:t>
        <a:bodyPr/>
        <a:lstStyle/>
        <a:p>
          <a:endParaRPr lang="en-US"/>
        </a:p>
      </dgm:t>
    </dgm:pt>
    <dgm:pt modelId="{C8F05E84-2B1B-A948-9044-A3F868F8DDBC}" type="sibTrans" cxnId="{D08670C8-F6FC-974B-93D6-F4F29274DF6C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He was taking</a:t>
          </a:r>
          <a:endParaRPr lang="en-US" dirty="0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en-US" dirty="0" smtClean="0"/>
            <a:t>He wasn’t taking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CB273C-25F7-584F-B5A8-1A4D1A220570}" type="pres">
      <dgm:prSet presAssocID="{2A92FA7A-2681-4741-8124-46F575AED0C1}" presName="root1" presStyleCnt="0"/>
      <dgm:spPr/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A7E698-F871-AE4B-AE2A-A7564CA84C3A}" type="pres">
      <dgm:prSet presAssocID="{2A92FA7A-2681-4741-8124-46F575AED0C1}" presName="level2hierChild" presStyleCnt="0"/>
      <dgm:spPr/>
    </dgm:pt>
    <dgm:pt modelId="{D2F92E03-6E57-3945-821E-DFCEED759870}" type="pres">
      <dgm:prSet presAssocID="{724E4DF2-5A06-8D4B-AC91-D39FC52E16B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BEF04AE-30F5-E942-8B06-1C8F078602FF}" type="pres">
      <dgm:prSet presAssocID="{724E4DF2-5A06-8D4B-AC91-D39FC52E16B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96C81D-BCF4-3B43-919A-20A6551681B1}" type="pres">
      <dgm:prSet presAssocID="{9834C1AD-2888-DE4C-9350-FBCDF63795F7}" presName="root2" presStyleCnt="0"/>
      <dgm:spPr/>
    </dgm:pt>
    <dgm:pt modelId="{67718ABC-7970-6E4E-8991-2D96979FA35E}" type="pres">
      <dgm:prSet presAssocID="{9834C1AD-2888-DE4C-9350-FBCDF63795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58B15F-F582-8046-9925-F35B0FEC7759}" type="pres">
      <dgm:prSet presAssocID="{9834C1AD-2888-DE4C-9350-FBCDF63795F7}" presName="level3hierChild" presStyleCnt="0"/>
      <dgm:spPr/>
    </dgm:pt>
    <dgm:pt modelId="{8F996C64-85C5-224D-AF3F-9F266C75EFA3}" type="pres">
      <dgm:prSet presAssocID="{34BBD8D0-69D8-A74C-B6F2-21821A46F27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C2B5F5AE-1C6D-D945-A60D-1CD304F867C6}" type="pres">
      <dgm:prSet presAssocID="{34BBD8D0-69D8-A74C-B6F2-21821A46F27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4B66836A-5048-0A4C-B5A3-A497B538161C}" type="pres">
      <dgm:prSet presAssocID="{9580F8C6-7D71-404B-BC83-E2944F9ECF4D}" presName="root2" presStyleCnt="0"/>
      <dgm:spPr/>
    </dgm:pt>
    <dgm:pt modelId="{52920608-ADE0-564B-BEDD-9DDC1D26D0F2}" type="pres">
      <dgm:prSet presAssocID="{9580F8C6-7D71-404B-BC83-E2944F9ECF4D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F96F03-AADD-A44D-83C0-48FD3C8F8ECA}" type="pres">
      <dgm:prSet presAssocID="{9580F8C6-7D71-404B-BC83-E2944F9ECF4D}" presName="level3hierChild" presStyleCnt="0"/>
      <dgm:spPr/>
    </dgm:pt>
    <dgm:pt modelId="{8C63A52B-8CC0-B245-B89B-D19886C8B77E}" type="pres">
      <dgm:prSet presAssocID="{0BEAE4BC-F1F3-1D41-B3FD-3148AEBEED25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7DA812BC-BDB2-EF46-975D-439D019811D8}" type="pres">
      <dgm:prSet presAssocID="{0BEAE4BC-F1F3-1D41-B3FD-3148AEBEED25}" presName="connTx" presStyleLbl="parChTrans1D3" presStyleIdx="1" presStyleCnt="4"/>
      <dgm:spPr/>
      <dgm:t>
        <a:bodyPr/>
        <a:lstStyle/>
        <a:p>
          <a:endParaRPr lang="cs-CZ"/>
        </a:p>
      </dgm:t>
    </dgm:pt>
    <dgm:pt modelId="{5D9641DB-52AF-134F-8E18-F103A1695B0B}" type="pres">
      <dgm:prSet presAssocID="{CD748F0A-E1B7-6546-BDA9-021B894B6588}" presName="root2" presStyleCnt="0"/>
      <dgm:spPr/>
    </dgm:pt>
    <dgm:pt modelId="{3EED7014-49BD-3843-AEC3-D385E13C6F97}" type="pres">
      <dgm:prSet presAssocID="{CD748F0A-E1B7-6546-BDA9-021B894B658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042C9C6-1028-AC44-8DCF-9A17CE13E6D2}" type="pres">
      <dgm:prSet presAssocID="{CD748F0A-E1B7-6546-BDA9-021B894B6588}" presName="level3hierChild" presStyleCnt="0"/>
      <dgm:spPr/>
    </dgm:pt>
    <dgm:pt modelId="{7C53BD28-C831-CC4D-9B78-915682C1FC92}" type="pres">
      <dgm:prSet presAssocID="{C01D14F3-D5A2-CD40-959A-14E05BD0326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DFDA36DE-DD9B-614C-937C-B8D5868E8180}" type="pres">
      <dgm:prSet presAssocID="{C01D14F3-D5A2-CD40-959A-14E05BD0326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8AB97D6-210F-1A46-8BBB-CC84588ACE57}" type="pres">
      <dgm:prSet presAssocID="{2892AE73-BC3F-364B-B085-9BCCF4B4823F}" presName="root2" presStyleCnt="0"/>
      <dgm:spPr/>
    </dgm:pt>
    <dgm:pt modelId="{030788CC-2181-9F41-913D-0F4931915D2D}" type="pres">
      <dgm:prSet presAssocID="{2892AE73-BC3F-364B-B085-9BCCF4B4823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CF98F2-A063-F24C-AC8F-651EC61FEDD5}" type="pres">
      <dgm:prSet presAssocID="{2892AE73-BC3F-364B-B085-9BCCF4B4823F}" presName="level3hierChild" presStyleCnt="0"/>
      <dgm:spPr/>
    </dgm:pt>
    <dgm:pt modelId="{A51409F9-343B-E54E-AC2B-CC0CB9C3B7E1}" type="pres">
      <dgm:prSet presAssocID="{3AF5C3DA-43A3-3F48-BF8B-75EBEE87FA15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16348FF6-4124-6D49-82F5-F51552E61926}" type="pres">
      <dgm:prSet presAssocID="{3AF5C3DA-43A3-3F48-BF8B-75EBEE87FA15}" presName="connTx" presStyleLbl="parChTrans1D3" presStyleIdx="2" presStyleCnt="4"/>
      <dgm:spPr/>
      <dgm:t>
        <a:bodyPr/>
        <a:lstStyle/>
        <a:p>
          <a:endParaRPr lang="cs-CZ"/>
        </a:p>
      </dgm:t>
    </dgm:pt>
    <dgm:pt modelId="{00A0CF02-86E9-834C-A7E4-C6B5A84CCC23}" type="pres">
      <dgm:prSet presAssocID="{F23C9553-09C9-1341-B699-6ECA5525E0D4}" presName="root2" presStyleCnt="0"/>
      <dgm:spPr/>
    </dgm:pt>
    <dgm:pt modelId="{9713C293-B8AE-5444-817D-D8456069CDF7}" type="pres">
      <dgm:prSet presAssocID="{F23C9553-09C9-1341-B699-6ECA5525E0D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</dgm:pt>
    <dgm:pt modelId="{B6AD0D77-8CFF-9741-86D8-3BE95DE29793}" type="pres">
      <dgm:prSet presAssocID="{847CAEA3-2C25-6646-949A-6AEE43FA2893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08F1D5BE-C007-C94B-8F55-3E0D28019700}" type="pres">
      <dgm:prSet presAssocID="{847CAEA3-2C25-6646-949A-6AEE43FA2893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6084CC3-40DD-1D48-B694-46C19AD90824}" type="pres">
      <dgm:prSet presAssocID="{6CC0DEB3-298B-B047-9D7A-D54776893B39}" presName="root2" presStyleCnt="0"/>
      <dgm:spPr/>
    </dgm:pt>
    <dgm:pt modelId="{28EF8C1D-BCC8-834B-9EA0-6269A4070493}" type="pres">
      <dgm:prSet presAssocID="{6CC0DEB3-298B-B047-9D7A-D54776893B39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0056AD-D34A-2C41-B2C8-4AA34C04FF88}" type="pres">
      <dgm:prSet presAssocID="{6CC0DEB3-298B-B047-9D7A-D54776893B39}" presName="level3hierChild" presStyleCnt="0"/>
      <dgm:spPr/>
    </dgm:pt>
  </dgm:ptLst>
  <dgm:cxnLst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C961220D-7FA7-9E45-8C13-0EBF5C03C44D}" type="presOf" srcId="{2A92FA7A-2681-4741-8124-46F575AED0C1}" destId="{2938F14C-C3DE-7948-AF0A-7DC43D62BC8C}" srcOrd="0" destOrd="0" presId="urn:microsoft.com/office/officeart/2005/8/layout/hierarchy2"/>
    <dgm:cxn modelId="{1D0B1019-0EF5-CD4C-B46B-780E5B686EB4}" type="presOf" srcId="{9580F8C6-7D71-404B-BC83-E2944F9ECF4D}" destId="{52920608-ADE0-564B-BEDD-9DDC1D26D0F2}" srcOrd="0" destOrd="0" presId="urn:microsoft.com/office/officeart/2005/8/layout/hierarchy2"/>
    <dgm:cxn modelId="{C6B21B72-5575-A340-B38D-46792634D05A}" type="presOf" srcId="{2892AE73-BC3F-364B-B085-9BCCF4B4823F}" destId="{030788CC-2181-9F41-913D-0F4931915D2D}" srcOrd="0" destOrd="0" presId="urn:microsoft.com/office/officeart/2005/8/layout/hierarchy2"/>
    <dgm:cxn modelId="{0D41CFF8-4F14-3948-B7FE-1A05EB02A652}" type="presOf" srcId="{724E4DF2-5A06-8D4B-AC91-D39FC52E16B3}" destId="{D2F92E03-6E57-3945-821E-DFCEED759870}" srcOrd="0" destOrd="0" presId="urn:microsoft.com/office/officeart/2005/8/layout/hierarchy2"/>
    <dgm:cxn modelId="{D08670C8-F6FC-974B-93D6-F4F29274DF6C}" srcId="{2A92FA7A-2681-4741-8124-46F575AED0C1}" destId="{2892AE73-BC3F-364B-B085-9BCCF4B4823F}" srcOrd="1" destOrd="0" parTransId="{C01D14F3-D5A2-CD40-959A-14E05BD0326B}" sibTransId="{C8F05E84-2B1B-A948-9044-A3F868F8DDBC}"/>
    <dgm:cxn modelId="{7C14FEED-A232-C542-9F96-BF1EEA474C48}" type="presOf" srcId="{847CAEA3-2C25-6646-949A-6AEE43FA2893}" destId="{B6AD0D77-8CFF-9741-86D8-3BE95DE29793}" srcOrd="0" destOrd="0" presId="urn:microsoft.com/office/officeart/2005/8/layout/hierarchy2"/>
    <dgm:cxn modelId="{EBD4D402-442A-254E-8EDC-B52404A98829}" type="presOf" srcId="{847CAEA3-2C25-6646-949A-6AEE43FA2893}" destId="{08F1D5BE-C007-C94B-8F55-3E0D28019700}" srcOrd="1" destOrd="0" presId="urn:microsoft.com/office/officeart/2005/8/layout/hierarchy2"/>
    <dgm:cxn modelId="{0F9F048C-F1F2-B140-AE0F-49DF83DC8FA7}" type="presOf" srcId="{BC5F1243-14AD-2141-97F8-3836CEEC7098}" destId="{48F9C08F-7CB6-9A46-93BA-14127D5010CB}" srcOrd="0" destOrd="0" presId="urn:microsoft.com/office/officeart/2005/8/layout/hierarchy2"/>
    <dgm:cxn modelId="{D1EE9F5D-9348-5644-9924-9E01FAB8777E}" type="presOf" srcId="{9834C1AD-2888-DE4C-9350-FBCDF63795F7}" destId="{67718ABC-7970-6E4E-8991-2D96979FA35E}" srcOrd="0" destOrd="0" presId="urn:microsoft.com/office/officeart/2005/8/layout/hierarchy2"/>
    <dgm:cxn modelId="{355C1CE8-EFD0-394F-9DE8-C087EFB2A0BA}" srcId="{2A92FA7A-2681-4741-8124-46F575AED0C1}" destId="{9834C1AD-2888-DE4C-9350-FBCDF63795F7}" srcOrd="0" destOrd="0" parTransId="{724E4DF2-5A06-8D4B-AC91-D39FC52E16B3}" sibTransId="{309C9962-CDBE-C04E-9458-6729C7D16066}"/>
    <dgm:cxn modelId="{B52409B9-891F-3B47-B252-712DB841764F}" type="presOf" srcId="{0BEAE4BC-F1F3-1D41-B3FD-3148AEBEED25}" destId="{7DA812BC-BDB2-EF46-975D-439D019811D8}" srcOrd="1" destOrd="0" presId="urn:microsoft.com/office/officeart/2005/8/layout/hierarchy2"/>
    <dgm:cxn modelId="{7ADE62DC-064E-7F41-AF3F-D1086E9B8353}" type="presOf" srcId="{0BEAE4BC-F1F3-1D41-B3FD-3148AEBEED25}" destId="{8C63A52B-8CC0-B245-B89B-D19886C8B77E}" srcOrd="0" destOrd="0" presId="urn:microsoft.com/office/officeart/2005/8/layout/hierarchy2"/>
    <dgm:cxn modelId="{D143E0A4-8CEB-FE44-9D3E-2EE28C11164A}" type="presOf" srcId="{724E4DF2-5A06-8D4B-AC91-D39FC52E16B3}" destId="{3BEF04AE-30F5-E942-8B06-1C8F078602FF}" srcOrd="1" destOrd="0" presId="urn:microsoft.com/office/officeart/2005/8/layout/hierarchy2"/>
    <dgm:cxn modelId="{96E5ADFD-5A44-EC46-B804-33D8E6D69DE5}" srcId="{2892AE73-BC3F-364B-B085-9BCCF4B4823F}" destId="{F23C9553-09C9-1341-B699-6ECA5525E0D4}" srcOrd="0" destOrd="0" parTransId="{3AF5C3DA-43A3-3F48-BF8B-75EBEE87FA15}" sibTransId="{4BD4AB9D-C9A6-F54F-BDF1-AEBEFA79EF9F}"/>
    <dgm:cxn modelId="{98398F1B-B56B-AA40-9B70-476FC141B93F}" type="presOf" srcId="{34BBD8D0-69D8-A74C-B6F2-21821A46F27A}" destId="{C2B5F5AE-1C6D-D945-A60D-1CD304F867C6}" srcOrd="1" destOrd="0" presId="urn:microsoft.com/office/officeart/2005/8/layout/hierarchy2"/>
    <dgm:cxn modelId="{CD139F8F-BF63-7B45-A80C-FD2AD54D4CF7}" srcId="{9834C1AD-2888-DE4C-9350-FBCDF63795F7}" destId="{9580F8C6-7D71-404B-BC83-E2944F9ECF4D}" srcOrd="0" destOrd="0" parTransId="{34BBD8D0-69D8-A74C-B6F2-21821A46F27A}" sibTransId="{2797DF83-507B-E547-A1D8-92BCDC26A639}"/>
    <dgm:cxn modelId="{BB2111DE-D295-0945-BA0F-B715AABE4FB4}" srcId="{9834C1AD-2888-DE4C-9350-FBCDF63795F7}" destId="{CD748F0A-E1B7-6546-BDA9-021B894B6588}" srcOrd="1" destOrd="0" parTransId="{0BEAE4BC-F1F3-1D41-B3FD-3148AEBEED25}" sibTransId="{A141963A-9EE1-D64E-84CE-CB07A0AE9F0A}"/>
    <dgm:cxn modelId="{EB95B26D-14D9-2141-9A6E-5CC5799FFED4}" srcId="{2892AE73-BC3F-364B-B085-9BCCF4B4823F}" destId="{6CC0DEB3-298B-B047-9D7A-D54776893B39}" srcOrd="1" destOrd="0" parTransId="{847CAEA3-2C25-6646-949A-6AEE43FA2893}" sibTransId="{3842ED61-A4D1-604F-B101-12FB08D1D538}"/>
    <dgm:cxn modelId="{347C6B95-0F42-5E46-A681-BD93BBA37F79}" type="presOf" srcId="{C01D14F3-D5A2-CD40-959A-14E05BD0326B}" destId="{DFDA36DE-DD9B-614C-937C-B8D5868E8180}" srcOrd="1" destOrd="0" presId="urn:microsoft.com/office/officeart/2005/8/layout/hierarchy2"/>
    <dgm:cxn modelId="{8DA12B31-3FF2-3E40-864B-0EA0E6E0DC53}" type="presOf" srcId="{C01D14F3-D5A2-CD40-959A-14E05BD0326B}" destId="{7C53BD28-C831-CC4D-9B78-915682C1FC92}" srcOrd="0" destOrd="0" presId="urn:microsoft.com/office/officeart/2005/8/layout/hierarchy2"/>
    <dgm:cxn modelId="{95347F87-A467-1C43-85EA-2E06389A7081}" type="presOf" srcId="{3AF5C3DA-43A3-3F48-BF8B-75EBEE87FA15}" destId="{A51409F9-343B-E54E-AC2B-CC0CB9C3B7E1}" srcOrd="0" destOrd="0" presId="urn:microsoft.com/office/officeart/2005/8/layout/hierarchy2"/>
    <dgm:cxn modelId="{E4469706-926F-484F-BB48-839A258AEF40}" type="presOf" srcId="{CD748F0A-E1B7-6546-BDA9-021B894B6588}" destId="{3EED7014-49BD-3843-AEC3-D385E13C6F97}" srcOrd="0" destOrd="0" presId="urn:microsoft.com/office/officeart/2005/8/layout/hierarchy2"/>
    <dgm:cxn modelId="{59BC401C-9F2D-B144-B0F2-3CBB4CA82DC1}" type="presOf" srcId="{6CC0DEB3-298B-B047-9D7A-D54776893B39}" destId="{28EF8C1D-BCC8-834B-9EA0-6269A4070493}" srcOrd="0" destOrd="0" presId="urn:microsoft.com/office/officeart/2005/8/layout/hierarchy2"/>
    <dgm:cxn modelId="{0BBBAE6E-47D3-254B-9C67-A3FCDC836D08}" type="presOf" srcId="{3AF5C3DA-43A3-3F48-BF8B-75EBEE87FA15}" destId="{16348FF6-4124-6D49-82F5-F51552E61926}" srcOrd="1" destOrd="0" presId="urn:microsoft.com/office/officeart/2005/8/layout/hierarchy2"/>
    <dgm:cxn modelId="{9EBD58F7-8A0A-9E44-B5E2-5562C51414C3}" type="presOf" srcId="{F23C9553-09C9-1341-B699-6ECA5525E0D4}" destId="{9713C293-B8AE-5444-817D-D8456069CDF7}" srcOrd="0" destOrd="0" presId="urn:microsoft.com/office/officeart/2005/8/layout/hierarchy2"/>
    <dgm:cxn modelId="{85E9A331-E99A-C341-85E1-FB6F24DE5828}" type="presOf" srcId="{34BBD8D0-69D8-A74C-B6F2-21821A46F27A}" destId="{8F996C64-85C5-224D-AF3F-9F266C75EFA3}" srcOrd="0" destOrd="0" presId="urn:microsoft.com/office/officeart/2005/8/layout/hierarchy2"/>
    <dgm:cxn modelId="{8A0F4D32-141A-5845-AAB4-C19DA3A228FC}" type="presParOf" srcId="{48F9C08F-7CB6-9A46-93BA-14127D5010CB}" destId="{0ECB273C-25F7-584F-B5A8-1A4D1A220570}" srcOrd="0" destOrd="0" presId="urn:microsoft.com/office/officeart/2005/8/layout/hierarchy2"/>
    <dgm:cxn modelId="{798081E2-B830-2941-B532-FC02E53186FF}" type="presParOf" srcId="{0ECB273C-25F7-584F-B5A8-1A4D1A220570}" destId="{2938F14C-C3DE-7948-AF0A-7DC43D62BC8C}" srcOrd="0" destOrd="0" presId="urn:microsoft.com/office/officeart/2005/8/layout/hierarchy2"/>
    <dgm:cxn modelId="{E015B0B2-0C75-4A47-A2BC-A30AE3AB07EC}" type="presParOf" srcId="{0ECB273C-25F7-584F-B5A8-1A4D1A220570}" destId="{B1A7E698-F871-AE4B-AE2A-A7564CA84C3A}" srcOrd="1" destOrd="0" presId="urn:microsoft.com/office/officeart/2005/8/layout/hierarchy2"/>
    <dgm:cxn modelId="{2B6EC9D5-1968-4647-9521-1FF1E5BDD765}" type="presParOf" srcId="{B1A7E698-F871-AE4B-AE2A-A7564CA84C3A}" destId="{D2F92E03-6E57-3945-821E-DFCEED759870}" srcOrd="0" destOrd="0" presId="urn:microsoft.com/office/officeart/2005/8/layout/hierarchy2"/>
    <dgm:cxn modelId="{4314FC37-1FD5-BB46-8D39-6977E58A98D7}" type="presParOf" srcId="{D2F92E03-6E57-3945-821E-DFCEED759870}" destId="{3BEF04AE-30F5-E942-8B06-1C8F078602FF}" srcOrd="0" destOrd="0" presId="urn:microsoft.com/office/officeart/2005/8/layout/hierarchy2"/>
    <dgm:cxn modelId="{BC507C1E-FB17-F74D-ABB1-4BDCB2D7F51C}" type="presParOf" srcId="{B1A7E698-F871-AE4B-AE2A-A7564CA84C3A}" destId="{F596C81D-BCF4-3B43-919A-20A6551681B1}" srcOrd="1" destOrd="0" presId="urn:microsoft.com/office/officeart/2005/8/layout/hierarchy2"/>
    <dgm:cxn modelId="{B1A86903-FE3B-BC4C-90C1-9A68CA580936}" type="presParOf" srcId="{F596C81D-BCF4-3B43-919A-20A6551681B1}" destId="{67718ABC-7970-6E4E-8991-2D96979FA35E}" srcOrd="0" destOrd="0" presId="urn:microsoft.com/office/officeart/2005/8/layout/hierarchy2"/>
    <dgm:cxn modelId="{ED0D0237-346E-C645-9B2F-0348F0882D43}" type="presParOf" srcId="{F596C81D-BCF4-3B43-919A-20A6551681B1}" destId="{C958B15F-F582-8046-9925-F35B0FEC7759}" srcOrd="1" destOrd="0" presId="urn:microsoft.com/office/officeart/2005/8/layout/hierarchy2"/>
    <dgm:cxn modelId="{34B378DB-3DA4-7E4F-9985-0F5CC53FC438}" type="presParOf" srcId="{C958B15F-F582-8046-9925-F35B0FEC7759}" destId="{8F996C64-85C5-224D-AF3F-9F266C75EFA3}" srcOrd="0" destOrd="0" presId="urn:microsoft.com/office/officeart/2005/8/layout/hierarchy2"/>
    <dgm:cxn modelId="{84475473-ABA0-2D48-A0D9-1208086214E4}" type="presParOf" srcId="{8F996C64-85C5-224D-AF3F-9F266C75EFA3}" destId="{C2B5F5AE-1C6D-D945-A60D-1CD304F867C6}" srcOrd="0" destOrd="0" presId="urn:microsoft.com/office/officeart/2005/8/layout/hierarchy2"/>
    <dgm:cxn modelId="{475ADCF5-610A-104C-A000-EADA67E9DD94}" type="presParOf" srcId="{C958B15F-F582-8046-9925-F35B0FEC7759}" destId="{4B66836A-5048-0A4C-B5A3-A497B538161C}" srcOrd="1" destOrd="0" presId="urn:microsoft.com/office/officeart/2005/8/layout/hierarchy2"/>
    <dgm:cxn modelId="{C1961619-AD6B-4040-9887-43327016180A}" type="presParOf" srcId="{4B66836A-5048-0A4C-B5A3-A497B538161C}" destId="{52920608-ADE0-564B-BEDD-9DDC1D26D0F2}" srcOrd="0" destOrd="0" presId="urn:microsoft.com/office/officeart/2005/8/layout/hierarchy2"/>
    <dgm:cxn modelId="{6A461263-3A34-3F4B-9029-8330A2CAC831}" type="presParOf" srcId="{4B66836A-5048-0A4C-B5A3-A497B538161C}" destId="{8AF96F03-AADD-A44D-83C0-48FD3C8F8ECA}" srcOrd="1" destOrd="0" presId="urn:microsoft.com/office/officeart/2005/8/layout/hierarchy2"/>
    <dgm:cxn modelId="{02C28B9F-10A6-3D4C-B2DD-42B31C2370D1}" type="presParOf" srcId="{C958B15F-F582-8046-9925-F35B0FEC7759}" destId="{8C63A52B-8CC0-B245-B89B-D19886C8B77E}" srcOrd="2" destOrd="0" presId="urn:microsoft.com/office/officeart/2005/8/layout/hierarchy2"/>
    <dgm:cxn modelId="{413D64CA-F524-804F-A84E-3E83C4778527}" type="presParOf" srcId="{8C63A52B-8CC0-B245-B89B-D19886C8B77E}" destId="{7DA812BC-BDB2-EF46-975D-439D019811D8}" srcOrd="0" destOrd="0" presId="urn:microsoft.com/office/officeart/2005/8/layout/hierarchy2"/>
    <dgm:cxn modelId="{C7A9AA09-F838-384C-943D-584015D8E102}" type="presParOf" srcId="{C958B15F-F582-8046-9925-F35B0FEC7759}" destId="{5D9641DB-52AF-134F-8E18-F103A1695B0B}" srcOrd="3" destOrd="0" presId="urn:microsoft.com/office/officeart/2005/8/layout/hierarchy2"/>
    <dgm:cxn modelId="{6176D2B2-826F-0941-9ADE-7C0D46458986}" type="presParOf" srcId="{5D9641DB-52AF-134F-8E18-F103A1695B0B}" destId="{3EED7014-49BD-3843-AEC3-D385E13C6F97}" srcOrd="0" destOrd="0" presId="urn:microsoft.com/office/officeart/2005/8/layout/hierarchy2"/>
    <dgm:cxn modelId="{BB6824A5-A915-7941-882A-C07D4E7C78AB}" type="presParOf" srcId="{5D9641DB-52AF-134F-8E18-F103A1695B0B}" destId="{0042C9C6-1028-AC44-8DCF-9A17CE13E6D2}" srcOrd="1" destOrd="0" presId="urn:microsoft.com/office/officeart/2005/8/layout/hierarchy2"/>
    <dgm:cxn modelId="{821E50B7-2301-6F46-B3B3-23E6939F975C}" type="presParOf" srcId="{B1A7E698-F871-AE4B-AE2A-A7564CA84C3A}" destId="{7C53BD28-C831-CC4D-9B78-915682C1FC92}" srcOrd="2" destOrd="0" presId="urn:microsoft.com/office/officeart/2005/8/layout/hierarchy2"/>
    <dgm:cxn modelId="{2C3F9BD7-50EE-7E4A-A095-D4B2E6F8EEA3}" type="presParOf" srcId="{7C53BD28-C831-CC4D-9B78-915682C1FC92}" destId="{DFDA36DE-DD9B-614C-937C-B8D5868E8180}" srcOrd="0" destOrd="0" presId="urn:microsoft.com/office/officeart/2005/8/layout/hierarchy2"/>
    <dgm:cxn modelId="{670DE513-5438-3640-A489-17C2D1BC9C1A}" type="presParOf" srcId="{B1A7E698-F871-AE4B-AE2A-A7564CA84C3A}" destId="{68AB97D6-210F-1A46-8BBB-CC84588ACE57}" srcOrd="3" destOrd="0" presId="urn:microsoft.com/office/officeart/2005/8/layout/hierarchy2"/>
    <dgm:cxn modelId="{4B036003-2BA2-434C-B69C-FB4663ED5A23}" type="presParOf" srcId="{68AB97D6-210F-1A46-8BBB-CC84588ACE57}" destId="{030788CC-2181-9F41-913D-0F4931915D2D}" srcOrd="0" destOrd="0" presId="urn:microsoft.com/office/officeart/2005/8/layout/hierarchy2"/>
    <dgm:cxn modelId="{051F03B4-9CC1-6942-BE1F-ADDDA4B7F74C}" type="presParOf" srcId="{68AB97D6-210F-1A46-8BBB-CC84588ACE57}" destId="{07CF98F2-A063-F24C-AC8F-651EC61FEDD5}" srcOrd="1" destOrd="0" presId="urn:microsoft.com/office/officeart/2005/8/layout/hierarchy2"/>
    <dgm:cxn modelId="{575EA143-EEE5-7943-B0D5-3F096D15BFBE}" type="presParOf" srcId="{07CF98F2-A063-F24C-AC8F-651EC61FEDD5}" destId="{A51409F9-343B-E54E-AC2B-CC0CB9C3B7E1}" srcOrd="0" destOrd="0" presId="urn:microsoft.com/office/officeart/2005/8/layout/hierarchy2"/>
    <dgm:cxn modelId="{C5E8176F-3019-8445-9038-F6DF1E03AA16}" type="presParOf" srcId="{A51409F9-343B-E54E-AC2B-CC0CB9C3B7E1}" destId="{16348FF6-4124-6D49-82F5-F51552E61926}" srcOrd="0" destOrd="0" presId="urn:microsoft.com/office/officeart/2005/8/layout/hierarchy2"/>
    <dgm:cxn modelId="{05659E8B-8CE9-2844-88FA-40A36813BAAE}" type="presParOf" srcId="{07CF98F2-A063-F24C-AC8F-651EC61FEDD5}" destId="{00A0CF02-86E9-834C-A7E4-C6B5A84CCC23}" srcOrd="1" destOrd="0" presId="urn:microsoft.com/office/officeart/2005/8/layout/hierarchy2"/>
    <dgm:cxn modelId="{3966B1E2-43CF-D149-B0A6-C0FB2B2736F0}" type="presParOf" srcId="{00A0CF02-86E9-834C-A7E4-C6B5A84CCC23}" destId="{9713C293-B8AE-5444-817D-D8456069CDF7}" srcOrd="0" destOrd="0" presId="urn:microsoft.com/office/officeart/2005/8/layout/hierarchy2"/>
    <dgm:cxn modelId="{BC49CB92-AB09-D547-AC7B-8AE891DBAFCA}" type="presParOf" srcId="{00A0CF02-86E9-834C-A7E4-C6B5A84CCC23}" destId="{C40978D3-FDD5-714C-9695-60C8A8BAADFD}" srcOrd="1" destOrd="0" presId="urn:microsoft.com/office/officeart/2005/8/layout/hierarchy2"/>
    <dgm:cxn modelId="{2A352FD7-4D2C-2F4E-A963-8FEAD5637398}" type="presParOf" srcId="{07CF98F2-A063-F24C-AC8F-651EC61FEDD5}" destId="{B6AD0D77-8CFF-9741-86D8-3BE95DE29793}" srcOrd="2" destOrd="0" presId="urn:microsoft.com/office/officeart/2005/8/layout/hierarchy2"/>
    <dgm:cxn modelId="{F594E98D-1E6A-474C-9549-52FE1864A3C0}" type="presParOf" srcId="{B6AD0D77-8CFF-9741-86D8-3BE95DE29793}" destId="{08F1D5BE-C007-C94B-8F55-3E0D28019700}" srcOrd="0" destOrd="0" presId="urn:microsoft.com/office/officeart/2005/8/layout/hierarchy2"/>
    <dgm:cxn modelId="{B37150EA-9610-F34C-B740-42E4EC656846}" type="presParOf" srcId="{07CF98F2-A063-F24C-AC8F-651EC61FEDD5}" destId="{36084CC3-40DD-1D48-B694-46C19AD90824}" srcOrd="3" destOrd="0" presId="urn:microsoft.com/office/officeart/2005/8/layout/hierarchy2"/>
    <dgm:cxn modelId="{8E2FD25A-41A8-4548-B80C-14D361148008}" type="presParOf" srcId="{36084CC3-40DD-1D48-B694-46C19AD90824}" destId="{28EF8C1D-BCC8-834B-9EA0-6269A4070493}" srcOrd="0" destOrd="0" presId="urn:microsoft.com/office/officeart/2005/8/layout/hierarchy2"/>
    <dgm:cxn modelId="{BEF1A242-A959-4543-84F7-D7AFA9EB6641}" type="presParOf" srcId="{36084CC3-40DD-1D48-B694-46C19AD90824}" destId="{510056AD-D34A-2C41-B2C8-4AA34C04FF8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Future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9834C1AD-2888-DE4C-9350-FBCDF63795F7}">
      <dgm:prSet phldrT="[Text]"/>
      <dgm:spPr/>
      <dgm:t>
        <a:bodyPr/>
        <a:lstStyle/>
        <a:p>
          <a:r>
            <a:rPr lang="en-US" dirty="0" smtClean="0"/>
            <a:t>simple</a:t>
          </a:r>
          <a:endParaRPr lang="en-US" dirty="0"/>
        </a:p>
      </dgm:t>
    </dgm:pt>
    <dgm:pt modelId="{724E4DF2-5A06-8D4B-AC91-D39FC52E16B3}" type="parTrans" cxnId="{355C1CE8-EFD0-394F-9DE8-C087EFB2A0BA}">
      <dgm:prSet/>
      <dgm:spPr/>
      <dgm:t>
        <a:bodyPr/>
        <a:lstStyle/>
        <a:p>
          <a:endParaRPr lang="en-US"/>
        </a:p>
      </dgm:t>
    </dgm:pt>
    <dgm:pt modelId="{309C9962-CDBE-C04E-9458-6729C7D16066}" type="sibTrans" cxnId="{355C1CE8-EFD0-394F-9DE8-C087EFB2A0BA}">
      <dgm:prSet/>
      <dgm:spPr/>
      <dgm:t>
        <a:bodyPr/>
        <a:lstStyle/>
        <a:p>
          <a:endParaRPr lang="en-US"/>
        </a:p>
      </dgm:t>
    </dgm:pt>
    <dgm:pt modelId="{9580F8C6-7D71-404B-BC83-E2944F9ECF4D}">
      <dgm:prSet phldrT="[Text]"/>
      <dgm:spPr/>
      <dgm:t>
        <a:bodyPr/>
        <a:lstStyle/>
        <a:p>
          <a:r>
            <a:rPr lang="en-US" dirty="0" smtClean="0"/>
            <a:t>He will take</a:t>
          </a:r>
          <a:endParaRPr lang="en-US" dirty="0"/>
        </a:p>
      </dgm:t>
    </dgm:pt>
    <dgm:pt modelId="{34BBD8D0-69D8-A74C-B6F2-21821A46F27A}" type="parTrans" cxnId="{CD139F8F-BF63-7B45-A80C-FD2AD54D4CF7}">
      <dgm:prSet/>
      <dgm:spPr/>
      <dgm:t>
        <a:bodyPr/>
        <a:lstStyle/>
        <a:p>
          <a:endParaRPr lang="en-US"/>
        </a:p>
      </dgm:t>
    </dgm:pt>
    <dgm:pt modelId="{2797DF83-507B-E547-A1D8-92BCDC26A639}" type="sibTrans" cxnId="{CD139F8F-BF63-7B45-A80C-FD2AD54D4CF7}">
      <dgm:prSet/>
      <dgm:spPr/>
      <dgm:t>
        <a:bodyPr/>
        <a:lstStyle/>
        <a:p>
          <a:endParaRPr lang="en-US"/>
        </a:p>
      </dgm:t>
    </dgm:pt>
    <dgm:pt modelId="{CD748F0A-E1B7-6546-BDA9-021B894B6588}">
      <dgm:prSet phldrT="[Text]"/>
      <dgm:spPr/>
      <dgm:t>
        <a:bodyPr/>
        <a:lstStyle/>
        <a:p>
          <a:r>
            <a:rPr lang="en-US" dirty="0" smtClean="0"/>
            <a:t>He won’t take</a:t>
          </a:r>
          <a:endParaRPr lang="en-US" dirty="0"/>
        </a:p>
      </dgm:t>
    </dgm:pt>
    <dgm:pt modelId="{0BEAE4BC-F1F3-1D41-B3FD-3148AEBEED25}" type="parTrans" cxnId="{BB2111DE-D295-0945-BA0F-B715AABE4FB4}">
      <dgm:prSet/>
      <dgm:spPr/>
      <dgm:t>
        <a:bodyPr/>
        <a:lstStyle/>
        <a:p>
          <a:endParaRPr lang="en-US"/>
        </a:p>
      </dgm:t>
    </dgm:pt>
    <dgm:pt modelId="{A141963A-9EE1-D64E-84CE-CB07A0AE9F0A}" type="sibTrans" cxnId="{BB2111DE-D295-0945-BA0F-B715AABE4FB4}">
      <dgm:prSet/>
      <dgm:spPr/>
      <dgm:t>
        <a:bodyPr/>
        <a:lstStyle/>
        <a:p>
          <a:endParaRPr lang="en-US"/>
        </a:p>
      </dgm:t>
    </dgm:pt>
    <dgm:pt modelId="{2892AE73-BC3F-364B-B085-9BCCF4B4823F}">
      <dgm:prSet phldrT="[Text]"/>
      <dgm:spPr/>
      <dgm:t>
        <a:bodyPr/>
        <a:lstStyle/>
        <a:p>
          <a:r>
            <a:rPr lang="en-US" dirty="0" smtClean="0"/>
            <a:t>continuous</a:t>
          </a:r>
          <a:endParaRPr lang="en-US" dirty="0"/>
        </a:p>
      </dgm:t>
    </dgm:pt>
    <dgm:pt modelId="{C01D14F3-D5A2-CD40-959A-14E05BD0326B}" type="parTrans" cxnId="{D08670C8-F6FC-974B-93D6-F4F29274DF6C}">
      <dgm:prSet/>
      <dgm:spPr/>
      <dgm:t>
        <a:bodyPr/>
        <a:lstStyle/>
        <a:p>
          <a:endParaRPr lang="en-US"/>
        </a:p>
      </dgm:t>
    </dgm:pt>
    <dgm:pt modelId="{C8F05E84-2B1B-A948-9044-A3F868F8DDBC}" type="sibTrans" cxnId="{D08670C8-F6FC-974B-93D6-F4F29274DF6C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He will be taking</a:t>
          </a:r>
          <a:endParaRPr lang="en-US" dirty="0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en-US" dirty="0" smtClean="0"/>
            <a:t>He won’t be taking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CB273C-25F7-584F-B5A8-1A4D1A220570}" type="pres">
      <dgm:prSet presAssocID="{2A92FA7A-2681-4741-8124-46F575AED0C1}" presName="root1" presStyleCnt="0"/>
      <dgm:spPr/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1A7E698-F871-AE4B-AE2A-A7564CA84C3A}" type="pres">
      <dgm:prSet presAssocID="{2A92FA7A-2681-4741-8124-46F575AED0C1}" presName="level2hierChild" presStyleCnt="0"/>
      <dgm:spPr/>
    </dgm:pt>
    <dgm:pt modelId="{D2F92E03-6E57-3945-821E-DFCEED759870}" type="pres">
      <dgm:prSet presAssocID="{724E4DF2-5A06-8D4B-AC91-D39FC52E16B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BEF04AE-30F5-E942-8B06-1C8F078602FF}" type="pres">
      <dgm:prSet presAssocID="{724E4DF2-5A06-8D4B-AC91-D39FC52E16B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96C81D-BCF4-3B43-919A-20A6551681B1}" type="pres">
      <dgm:prSet presAssocID="{9834C1AD-2888-DE4C-9350-FBCDF63795F7}" presName="root2" presStyleCnt="0"/>
      <dgm:spPr/>
    </dgm:pt>
    <dgm:pt modelId="{67718ABC-7970-6E4E-8991-2D96979FA35E}" type="pres">
      <dgm:prSet presAssocID="{9834C1AD-2888-DE4C-9350-FBCDF63795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58B15F-F582-8046-9925-F35B0FEC7759}" type="pres">
      <dgm:prSet presAssocID="{9834C1AD-2888-DE4C-9350-FBCDF63795F7}" presName="level3hierChild" presStyleCnt="0"/>
      <dgm:spPr/>
    </dgm:pt>
    <dgm:pt modelId="{8F996C64-85C5-224D-AF3F-9F266C75EFA3}" type="pres">
      <dgm:prSet presAssocID="{34BBD8D0-69D8-A74C-B6F2-21821A46F27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C2B5F5AE-1C6D-D945-A60D-1CD304F867C6}" type="pres">
      <dgm:prSet presAssocID="{34BBD8D0-69D8-A74C-B6F2-21821A46F27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4B66836A-5048-0A4C-B5A3-A497B538161C}" type="pres">
      <dgm:prSet presAssocID="{9580F8C6-7D71-404B-BC83-E2944F9ECF4D}" presName="root2" presStyleCnt="0"/>
      <dgm:spPr/>
    </dgm:pt>
    <dgm:pt modelId="{52920608-ADE0-564B-BEDD-9DDC1D26D0F2}" type="pres">
      <dgm:prSet presAssocID="{9580F8C6-7D71-404B-BC83-E2944F9ECF4D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F96F03-AADD-A44D-83C0-48FD3C8F8ECA}" type="pres">
      <dgm:prSet presAssocID="{9580F8C6-7D71-404B-BC83-E2944F9ECF4D}" presName="level3hierChild" presStyleCnt="0"/>
      <dgm:spPr/>
    </dgm:pt>
    <dgm:pt modelId="{8C63A52B-8CC0-B245-B89B-D19886C8B77E}" type="pres">
      <dgm:prSet presAssocID="{0BEAE4BC-F1F3-1D41-B3FD-3148AEBEED25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7DA812BC-BDB2-EF46-975D-439D019811D8}" type="pres">
      <dgm:prSet presAssocID="{0BEAE4BC-F1F3-1D41-B3FD-3148AEBEED25}" presName="connTx" presStyleLbl="parChTrans1D3" presStyleIdx="1" presStyleCnt="4"/>
      <dgm:spPr/>
      <dgm:t>
        <a:bodyPr/>
        <a:lstStyle/>
        <a:p>
          <a:endParaRPr lang="cs-CZ"/>
        </a:p>
      </dgm:t>
    </dgm:pt>
    <dgm:pt modelId="{5D9641DB-52AF-134F-8E18-F103A1695B0B}" type="pres">
      <dgm:prSet presAssocID="{CD748F0A-E1B7-6546-BDA9-021B894B6588}" presName="root2" presStyleCnt="0"/>
      <dgm:spPr/>
    </dgm:pt>
    <dgm:pt modelId="{3EED7014-49BD-3843-AEC3-D385E13C6F97}" type="pres">
      <dgm:prSet presAssocID="{CD748F0A-E1B7-6546-BDA9-021B894B658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042C9C6-1028-AC44-8DCF-9A17CE13E6D2}" type="pres">
      <dgm:prSet presAssocID="{CD748F0A-E1B7-6546-BDA9-021B894B6588}" presName="level3hierChild" presStyleCnt="0"/>
      <dgm:spPr/>
    </dgm:pt>
    <dgm:pt modelId="{7C53BD28-C831-CC4D-9B78-915682C1FC92}" type="pres">
      <dgm:prSet presAssocID="{C01D14F3-D5A2-CD40-959A-14E05BD0326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DFDA36DE-DD9B-614C-937C-B8D5868E8180}" type="pres">
      <dgm:prSet presAssocID="{C01D14F3-D5A2-CD40-959A-14E05BD0326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8AB97D6-210F-1A46-8BBB-CC84588ACE57}" type="pres">
      <dgm:prSet presAssocID="{2892AE73-BC3F-364B-B085-9BCCF4B4823F}" presName="root2" presStyleCnt="0"/>
      <dgm:spPr/>
    </dgm:pt>
    <dgm:pt modelId="{030788CC-2181-9F41-913D-0F4931915D2D}" type="pres">
      <dgm:prSet presAssocID="{2892AE73-BC3F-364B-B085-9BCCF4B4823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CF98F2-A063-F24C-AC8F-651EC61FEDD5}" type="pres">
      <dgm:prSet presAssocID="{2892AE73-BC3F-364B-B085-9BCCF4B4823F}" presName="level3hierChild" presStyleCnt="0"/>
      <dgm:spPr/>
    </dgm:pt>
    <dgm:pt modelId="{A51409F9-343B-E54E-AC2B-CC0CB9C3B7E1}" type="pres">
      <dgm:prSet presAssocID="{3AF5C3DA-43A3-3F48-BF8B-75EBEE87FA15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16348FF6-4124-6D49-82F5-F51552E61926}" type="pres">
      <dgm:prSet presAssocID="{3AF5C3DA-43A3-3F48-BF8B-75EBEE87FA15}" presName="connTx" presStyleLbl="parChTrans1D3" presStyleIdx="2" presStyleCnt="4"/>
      <dgm:spPr/>
      <dgm:t>
        <a:bodyPr/>
        <a:lstStyle/>
        <a:p>
          <a:endParaRPr lang="cs-CZ"/>
        </a:p>
      </dgm:t>
    </dgm:pt>
    <dgm:pt modelId="{00A0CF02-86E9-834C-A7E4-C6B5A84CCC23}" type="pres">
      <dgm:prSet presAssocID="{F23C9553-09C9-1341-B699-6ECA5525E0D4}" presName="root2" presStyleCnt="0"/>
      <dgm:spPr/>
    </dgm:pt>
    <dgm:pt modelId="{9713C293-B8AE-5444-817D-D8456069CDF7}" type="pres">
      <dgm:prSet presAssocID="{F23C9553-09C9-1341-B699-6ECA5525E0D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</dgm:pt>
    <dgm:pt modelId="{B6AD0D77-8CFF-9741-86D8-3BE95DE29793}" type="pres">
      <dgm:prSet presAssocID="{847CAEA3-2C25-6646-949A-6AEE43FA2893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08F1D5BE-C007-C94B-8F55-3E0D28019700}" type="pres">
      <dgm:prSet presAssocID="{847CAEA3-2C25-6646-949A-6AEE43FA2893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6084CC3-40DD-1D48-B694-46C19AD90824}" type="pres">
      <dgm:prSet presAssocID="{6CC0DEB3-298B-B047-9D7A-D54776893B39}" presName="root2" presStyleCnt="0"/>
      <dgm:spPr/>
    </dgm:pt>
    <dgm:pt modelId="{28EF8C1D-BCC8-834B-9EA0-6269A4070493}" type="pres">
      <dgm:prSet presAssocID="{6CC0DEB3-298B-B047-9D7A-D54776893B39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0056AD-D34A-2C41-B2C8-4AA34C04FF88}" type="pres">
      <dgm:prSet presAssocID="{6CC0DEB3-298B-B047-9D7A-D54776893B39}" presName="level3hierChild" presStyleCnt="0"/>
      <dgm:spPr/>
    </dgm:pt>
  </dgm:ptLst>
  <dgm:cxnLst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236E46AA-DC26-6349-BD7E-29DD0C0ABA42}" type="presOf" srcId="{C01D14F3-D5A2-CD40-959A-14E05BD0326B}" destId="{DFDA36DE-DD9B-614C-937C-B8D5868E8180}" srcOrd="1" destOrd="0" presId="urn:microsoft.com/office/officeart/2005/8/layout/hierarchy2"/>
    <dgm:cxn modelId="{1CABAE28-DAA1-9249-9A5C-F30E4CA0560C}" type="presOf" srcId="{2892AE73-BC3F-364B-B085-9BCCF4B4823F}" destId="{030788CC-2181-9F41-913D-0F4931915D2D}" srcOrd="0" destOrd="0" presId="urn:microsoft.com/office/officeart/2005/8/layout/hierarchy2"/>
    <dgm:cxn modelId="{AC0A5EE9-E302-2A4E-809C-3CBD223DC697}" type="presOf" srcId="{9834C1AD-2888-DE4C-9350-FBCDF63795F7}" destId="{67718ABC-7970-6E4E-8991-2D96979FA35E}" srcOrd="0" destOrd="0" presId="urn:microsoft.com/office/officeart/2005/8/layout/hierarchy2"/>
    <dgm:cxn modelId="{D08670C8-F6FC-974B-93D6-F4F29274DF6C}" srcId="{2A92FA7A-2681-4741-8124-46F575AED0C1}" destId="{2892AE73-BC3F-364B-B085-9BCCF4B4823F}" srcOrd="1" destOrd="0" parTransId="{C01D14F3-D5A2-CD40-959A-14E05BD0326B}" sibTransId="{C8F05E84-2B1B-A948-9044-A3F868F8DDBC}"/>
    <dgm:cxn modelId="{3919E160-EC30-4741-8322-88EBDF48C54E}" type="presOf" srcId="{0BEAE4BC-F1F3-1D41-B3FD-3148AEBEED25}" destId="{8C63A52B-8CC0-B245-B89B-D19886C8B77E}" srcOrd="0" destOrd="0" presId="urn:microsoft.com/office/officeart/2005/8/layout/hierarchy2"/>
    <dgm:cxn modelId="{85203D18-5752-324A-9935-6B6D46AE4A37}" type="presOf" srcId="{724E4DF2-5A06-8D4B-AC91-D39FC52E16B3}" destId="{D2F92E03-6E57-3945-821E-DFCEED759870}" srcOrd="0" destOrd="0" presId="urn:microsoft.com/office/officeart/2005/8/layout/hierarchy2"/>
    <dgm:cxn modelId="{355C1CE8-EFD0-394F-9DE8-C087EFB2A0BA}" srcId="{2A92FA7A-2681-4741-8124-46F575AED0C1}" destId="{9834C1AD-2888-DE4C-9350-FBCDF63795F7}" srcOrd="0" destOrd="0" parTransId="{724E4DF2-5A06-8D4B-AC91-D39FC52E16B3}" sibTransId="{309C9962-CDBE-C04E-9458-6729C7D16066}"/>
    <dgm:cxn modelId="{30FB4043-A4D6-8142-AC86-895BE933A936}" type="presOf" srcId="{0BEAE4BC-F1F3-1D41-B3FD-3148AEBEED25}" destId="{7DA812BC-BDB2-EF46-975D-439D019811D8}" srcOrd="1" destOrd="0" presId="urn:microsoft.com/office/officeart/2005/8/layout/hierarchy2"/>
    <dgm:cxn modelId="{0A9E559C-36EF-2B48-AF3C-C558EAF1BE33}" type="presOf" srcId="{CD748F0A-E1B7-6546-BDA9-021B894B6588}" destId="{3EED7014-49BD-3843-AEC3-D385E13C6F97}" srcOrd="0" destOrd="0" presId="urn:microsoft.com/office/officeart/2005/8/layout/hierarchy2"/>
    <dgm:cxn modelId="{5A69D998-4F3A-2147-A176-CD4856D7F428}" type="presOf" srcId="{BC5F1243-14AD-2141-97F8-3836CEEC7098}" destId="{48F9C08F-7CB6-9A46-93BA-14127D5010CB}" srcOrd="0" destOrd="0" presId="urn:microsoft.com/office/officeart/2005/8/layout/hierarchy2"/>
    <dgm:cxn modelId="{F97C971F-33CF-E346-889E-ACB53F744865}" type="presOf" srcId="{C01D14F3-D5A2-CD40-959A-14E05BD0326B}" destId="{7C53BD28-C831-CC4D-9B78-915682C1FC92}" srcOrd="0" destOrd="0" presId="urn:microsoft.com/office/officeart/2005/8/layout/hierarchy2"/>
    <dgm:cxn modelId="{96E5ADFD-5A44-EC46-B804-33D8E6D69DE5}" srcId="{2892AE73-BC3F-364B-B085-9BCCF4B4823F}" destId="{F23C9553-09C9-1341-B699-6ECA5525E0D4}" srcOrd="0" destOrd="0" parTransId="{3AF5C3DA-43A3-3F48-BF8B-75EBEE87FA15}" sibTransId="{4BD4AB9D-C9A6-F54F-BDF1-AEBEFA79EF9F}"/>
    <dgm:cxn modelId="{A714FD4B-4325-574E-9B3A-66ED515AF724}" type="presOf" srcId="{847CAEA3-2C25-6646-949A-6AEE43FA2893}" destId="{08F1D5BE-C007-C94B-8F55-3E0D28019700}" srcOrd="1" destOrd="0" presId="urn:microsoft.com/office/officeart/2005/8/layout/hierarchy2"/>
    <dgm:cxn modelId="{CD139F8F-BF63-7B45-A80C-FD2AD54D4CF7}" srcId="{9834C1AD-2888-DE4C-9350-FBCDF63795F7}" destId="{9580F8C6-7D71-404B-BC83-E2944F9ECF4D}" srcOrd="0" destOrd="0" parTransId="{34BBD8D0-69D8-A74C-B6F2-21821A46F27A}" sibTransId="{2797DF83-507B-E547-A1D8-92BCDC26A639}"/>
    <dgm:cxn modelId="{BB2111DE-D295-0945-BA0F-B715AABE4FB4}" srcId="{9834C1AD-2888-DE4C-9350-FBCDF63795F7}" destId="{CD748F0A-E1B7-6546-BDA9-021B894B6588}" srcOrd="1" destOrd="0" parTransId="{0BEAE4BC-F1F3-1D41-B3FD-3148AEBEED25}" sibTransId="{A141963A-9EE1-D64E-84CE-CB07A0AE9F0A}"/>
    <dgm:cxn modelId="{EB95B26D-14D9-2141-9A6E-5CC5799FFED4}" srcId="{2892AE73-BC3F-364B-B085-9BCCF4B4823F}" destId="{6CC0DEB3-298B-B047-9D7A-D54776893B39}" srcOrd="1" destOrd="0" parTransId="{847CAEA3-2C25-6646-949A-6AEE43FA2893}" sibTransId="{3842ED61-A4D1-604F-B101-12FB08D1D538}"/>
    <dgm:cxn modelId="{E4C81747-BF64-1E4D-9C24-E31B11C6392C}" type="presOf" srcId="{34BBD8D0-69D8-A74C-B6F2-21821A46F27A}" destId="{C2B5F5AE-1C6D-D945-A60D-1CD304F867C6}" srcOrd="1" destOrd="0" presId="urn:microsoft.com/office/officeart/2005/8/layout/hierarchy2"/>
    <dgm:cxn modelId="{1C3DAA14-8816-C746-A7DF-54BB0505C534}" type="presOf" srcId="{2A92FA7A-2681-4741-8124-46F575AED0C1}" destId="{2938F14C-C3DE-7948-AF0A-7DC43D62BC8C}" srcOrd="0" destOrd="0" presId="urn:microsoft.com/office/officeart/2005/8/layout/hierarchy2"/>
    <dgm:cxn modelId="{3441E845-7DF1-9242-80D7-0A7887E22AEC}" type="presOf" srcId="{6CC0DEB3-298B-B047-9D7A-D54776893B39}" destId="{28EF8C1D-BCC8-834B-9EA0-6269A4070493}" srcOrd="0" destOrd="0" presId="urn:microsoft.com/office/officeart/2005/8/layout/hierarchy2"/>
    <dgm:cxn modelId="{0FDCA55A-F376-0E4F-B206-CA0FBAF8650C}" type="presOf" srcId="{847CAEA3-2C25-6646-949A-6AEE43FA2893}" destId="{B6AD0D77-8CFF-9741-86D8-3BE95DE29793}" srcOrd="0" destOrd="0" presId="urn:microsoft.com/office/officeart/2005/8/layout/hierarchy2"/>
    <dgm:cxn modelId="{FC670CE8-C9C7-004D-AA60-C48F6465FFDA}" type="presOf" srcId="{34BBD8D0-69D8-A74C-B6F2-21821A46F27A}" destId="{8F996C64-85C5-224D-AF3F-9F266C75EFA3}" srcOrd="0" destOrd="0" presId="urn:microsoft.com/office/officeart/2005/8/layout/hierarchy2"/>
    <dgm:cxn modelId="{D7C53698-4438-1244-9EBD-0849F441A760}" type="presOf" srcId="{9580F8C6-7D71-404B-BC83-E2944F9ECF4D}" destId="{52920608-ADE0-564B-BEDD-9DDC1D26D0F2}" srcOrd="0" destOrd="0" presId="urn:microsoft.com/office/officeart/2005/8/layout/hierarchy2"/>
    <dgm:cxn modelId="{830304E9-C946-AB4D-87EA-258DDAA32636}" type="presOf" srcId="{724E4DF2-5A06-8D4B-AC91-D39FC52E16B3}" destId="{3BEF04AE-30F5-E942-8B06-1C8F078602FF}" srcOrd="1" destOrd="0" presId="urn:microsoft.com/office/officeart/2005/8/layout/hierarchy2"/>
    <dgm:cxn modelId="{EB7A55EB-5FFF-FB46-82C1-F37C044D9370}" type="presOf" srcId="{3AF5C3DA-43A3-3F48-BF8B-75EBEE87FA15}" destId="{16348FF6-4124-6D49-82F5-F51552E61926}" srcOrd="1" destOrd="0" presId="urn:microsoft.com/office/officeart/2005/8/layout/hierarchy2"/>
    <dgm:cxn modelId="{49421FC2-BEDD-1344-A309-A1A2155B2629}" type="presOf" srcId="{F23C9553-09C9-1341-B699-6ECA5525E0D4}" destId="{9713C293-B8AE-5444-817D-D8456069CDF7}" srcOrd="0" destOrd="0" presId="urn:microsoft.com/office/officeart/2005/8/layout/hierarchy2"/>
    <dgm:cxn modelId="{164C3DCB-7071-2249-9D59-DF02EF97B63D}" type="presOf" srcId="{3AF5C3DA-43A3-3F48-BF8B-75EBEE87FA15}" destId="{A51409F9-343B-E54E-AC2B-CC0CB9C3B7E1}" srcOrd="0" destOrd="0" presId="urn:microsoft.com/office/officeart/2005/8/layout/hierarchy2"/>
    <dgm:cxn modelId="{B53555DF-C643-6344-AE4C-4B827D61E0A8}" type="presParOf" srcId="{48F9C08F-7CB6-9A46-93BA-14127D5010CB}" destId="{0ECB273C-25F7-584F-B5A8-1A4D1A220570}" srcOrd="0" destOrd="0" presId="urn:microsoft.com/office/officeart/2005/8/layout/hierarchy2"/>
    <dgm:cxn modelId="{E755BFA5-8435-F64A-8689-72DF3B224F96}" type="presParOf" srcId="{0ECB273C-25F7-584F-B5A8-1A4D1A220570}" destId="{2938F14C-C3DE-7948-AF0A-7DC43D62BC8C}" srcOrd="0" destOrd="0" presId="urn:microsoft.com/office/officeart/2005/8/layout/hierarchy2"/>
    <dgm:cxn modelId="{E8F7CAF6-8655-DA44-BFF8-C1F5B1E9E5D4}" type="presParOf" srcId="{0ECB273C-25F7-584F-B5A8-1A4D1A220570}" destId="{B1A7E698-F871-AE4B-AE2A-A7564CA84C3A}" srcOrd="1" destOrd="0" presId="urn:microsoft.com/office/officeart/2005/8/layout/hierarchy2"/>
    <dgm:cxn modelId="{B15F1CFC-AFB1-504A-A13F-4882A6CFAAB6}" type="presParOf" srcId="{B1A7E698-F871-AE4B-AE2A-A7564CA84C3A}" destId="{D2F92E03-6E57-3945-821E-DFCEED759870}" srcOrd="0" destOrd="0" presId="urn:microsoft.com/office/officeart/2005/8/layout/hierarchy2"/>
    <dgm:cxn modelId="{C1FE6EA0-17A1-4346-9C55-72F563461C9E}" type="presParOf" srcId="{D2F92E03-6E57-3945-821E-DFCEED759870}" destId="{3BEF04AE-30F5-E942-8B06-1C8F078602FF}" srcOrd="0" destOrd="0" presId="urn:microsoft.com/office/officeart/2005/8/layout/hierarchy2"/>
    <dgm:cxn modelId="{28BE60C4-6DFF-374E-9BF8-E25F48AEBE5C}" type="presParOf" srcId="{B1A7E698-F871-AE4B-AE2A-A7564CA84C3A}" destId="{F596C81D-BCF4-3B43-919A-20A6551681B1}" srcOrd="1" destOrd="0" presId="urn:microsoft.com/office/officeart/2005/8/layout/hierarchy2"/>
    <dgm:cxn modelId="{0C1D4874-300B-6E4E-B87D-71133486B698}" type="presParOf" srcId="{F596C81D-BCF4-3B43-919A-20A6551681B1}" destId="{67718ABC-7970-6E4E-8991-2D96979FA35E}" srcOrd="0" destOrd="0" presId="urn:microsoft.com/office/officeart/2005/8/layout/hierarchy2"/>
    <dgm:cxn modelId="{35BE887F-D28A-EC46-8794-07E6C3EB34EA}" type="presParOf" srcId="{F596C81D-BCF4-3B43-919A-20A6551681B1}" destId="{C958B15F-F582-8046-9925-F35B0FEC7759}" srcOrd="1" destOrd="0" presId="urn:microsoft.com/office/officeart/2005/8/layout/hierarchy2"/>
    <dgm:cxn modelId="{BE48A56F-058E-894F-9B99-45BFEAD204B4}" type="presParOf" srcId="{C958B15F-F582-8046-9925-F35B0FEC7759}" destId="{8F996C64-85C5-224D-AF3F-9F266C75EFA3}" srcOrd="0" destOrd="0" presId="urn:microsoft.com/office/officeart/2005/8/layout/hierarchy2"/>
    <dgm:cxn modelId="{F54B89D0-3EA9-654E-A754-4F7DA101CD3C}" type="presParOf" srcId="{8F996C64-85C5-224D-AF3F-9F266C75EFA3}" destId="{C2B5F5AE-1C6D-D945-A60D-1CD304F867C6}" srcOrd="0" destOrd="0" presId="urn:microsoft.com/office/officeart/2005/8/layout/hierarchy2"/>
    <dgm:cxn modelId="{A1DA6B84-3A0F-7D4D-AC36-8DC2D31D633D}" type="presParOf" srcId="{C958B15F-F582-8046-9925-F35B0FEC7759}" destId="{4B66836A-5048-0A4C-B5A3-A497B538161C}" srcOrd="1" destOrd="0" presId="urn:microsoft.com/office/officeart/2005/8/layout/hierarchy2"/>
    <dgm:cxn modelId="{B5E84596-FB74-EC41-80CD-2CD50A4CDAB1}" type="presParOf" srcId="{4B66836A-5048-0A4C-B5A3-A497B538161C}" destId="{52920608-ADE0-564B-BEDD-9DDC1D26D0F2}" srcOrd="0" destOrd="0" presId="urn:microsoft.com/office/officeart/2005/8/layout/hierarchy2"/>
    <dgm:cxn modelId="{C6E34CA4-0FE5-6E47-993B-313DA753F52D}" type="presParOf" srcId="{4B66836A-5048-0A4C-B5A3-A497B538161C}" destId="{8AF96F03-AADD-A44D-83C0-48FD3C8F8ECA}" srcOrd="1" destOrd="0" presId="urn:microsoft.com/office/officeart/2005/8/layout/hierarchy2"/>
    <dgm:cxn modelId="{81A39521-FFCC-8B47-97F5-F77D7EE80288}" type="presParOf" srcId="{C958B15F-F582-8046-9925-F35B0FEC7759}" destId="{8C63A52B-8CC0-B245-B89B-D19886C8B77E}" srcOrd="2" destOrd="0" presId="urn:microsoft.com/office/officeart/2005/8/layout/hierarchy2"/>
    <dgm:cxn modelId="{BD3EB428-5B0B-6F49-8C0C-66E45C38073C}" type="presParOf" srcId="{8C63A52B-8CC0-B245-B89B-D19886C8B77E}" destId="{7DA812BC-BDB2-EF46-975D-439D019811D8}" srcOrd="0" destOrd="0" presId="urn:microsoft.com/office/officeart/2005/8/layout/hierarchy2"/>
    <dgm:cxn modelId="{DB5E44E4-F2D4-CE41-8ACA-B66296D69C79}" type="presParOf" srcId="{C958B15F-F582-8046-9925-F35B0FEC7759}" destId="{5D9641DB-52AF-134F-8E18-F103A1695B0B}" srcOrd="3" destOrd="0" presId="urn:microsoft.com/office/officeart/2005/8/layout/hierarchy2"/>
    <dgm:cxn modelId="{EAACF592-BF94-904A-8379-9A8D2DE533CC}" type="presParOf" srcId="{5D9641DB-52AF-134F-8E18-F103A1695B0B}" destId="{3EED7014-49BD-3843-AEC3-D385E13C6F97}" srcOrd="0" destOrd="0" presId="urn:microsoft.com/office/officeart/2005/8/layout/hierarchy2"/>
    <dgm:cxn modelId="{07DBA06C-4AE8-5445-8104-2DA2EB4C846F}" type="presParOf" srcId="{5D9641DB-52AF-134F-8E18-F103A1695B0B}" destId="{0042C9C6-1028-AC44-8DCF-9A17CE13E6D2}" srcOrd="1" destOrd="0" presId="urn:microsoft.com/office/officeart/2005/8/layout/hierarchy2"/>
    <dgm:cxn modelId="{02CA5133-00F7-4644-A856-2B908DB33602}" type="presParOf" srcId="{B1A7E698-F871-AE4B-AE2A-A7564CA84C3A}" destId="{7C53BD28-C831-CC4D-9B78-915682C1FC92}" srcOrd="2" destOrd="0" presId="urn:microsoft.com/office/officeart/2005/8/layout/hierarchy2"/>
    <dgm:cxn modelId="{5129BE67-E5AF-FD46-80D8-FBF0CDF4CCD5}" type="presParOf" srcId="{7C53BD28-C831-CC4D-9B78-915682C1FC92}" destId="{DFDA36DE-DD9B-614C-937C-B8D5868E8180}" srcOrd="0" destOrd="0" presId="urn:microsoft.com/office/officeart/2005/8/layout/hierarchy2"/>
    <dgm:cxn modelId="{EF3FC052-2E67-DD47-8D77-F9E30ACF7CDC}" type="presParOf" srcId="{B1A7E698-F871-AE4B-AE2A-A7564CA84C3A}" destId="{68AB97D6-210F-1A46-8BBB-CC84588ACE57}" srcOrd="3" destOrd="0" presId="urn:microsoft.com/office/officeart/2005/8/layout/hierarchy2"/>
    <dgm:cxn modelId="{B9442C7C-16B5-B04D-90D6-24E6DE530490}" type="presParOf" srcId="{68AB97D6-210F-1A46-8BBB-CC84588ACE57}" destId="{030788CC-2181-9F41-913D-0F4931915D2D}" srcOrd="0" destOrd="0" presId="urn:microsoft.com/office/officeart/2005/8/layout/hierarchy2"/>
    <dgm:cxn modelId="{60C29D1B-0367-C24B-B19B-4292EE783262}" type="presParOf" srcId="{68AB97D6-210F-1A46-8BBB-CC84588ACE57}" destId="{07CF98F2-A063-F24C-AC8F-651EC61FEDD5}" srcOrd="1" destOrd="0" presId="urn:microsoft.com/office/officeart/2005/8/layout/hierarchy2"/>
    <dgm:cxn modelId="{64AB08E1-0D61-F641-83F2-343FABC5B077}" type="presParOf" srcId="{07CF98F2-A063-F24C-AC8F-651EC61FEDD5}" destId="{A51409F9-343B-E54E-AC2B-CC0CB9C3B7E1}" srcOrd="0" destOrd="0" presId="urn:microsoft.com/office/officeart/2005/8/layout/hierarchy2"/>
    <dgm:cxn modelId="{5D46060D-5DDD-F248-94C8-2B50F523CA8C}" type="presParOf" srcId="{A51409F9-343B-E54E-AC2B-CC0CB9C3B7E1}" destId="{16348FF6-4124-6D49-82F5-F51552E61926}" srcOrd="0" destOrd="0" presId="urn:microsoft.com/office/officeart/2005/8/layout/hierarchy2"/>
    <dgm:cxn modelId="{8E158D60-27AA-704A-9603-E4D0C898DA73}" type="presParOf" srcId="{07CF98F2-A063-F24C-AC8F-651EC61FEDD5}" destId="{00A0CF02-86E9-834C-A7E4-C6B5A84CCC23}" srcOrd="1" destOrd="0" presId="urn:microsoft.com/office/officeart/2005/8/layout/hierarchy2"/>
    <dgm:cxn modelId="{56F80B16-7FFA-B441-A9E7-7778860272B5}" type="presParOf" srcId="{00A0CF02-86E9-834C-A7E4-C6B5A84CCC23}" destId="{9713C293-B8AE-5444-817D-D8456069CDF7}" srcOrd="0" destOrd="0" presId="urn:microsoft.com/office/officeart/2005/8/layout/hierarchy2"/>
    <dgm:cxn modelId="{C4D2A0FE-D259-E743-AD05-5164F16F2389}" type="presParOf" srcId="{00A0CF02-86E9-834C-A7E4-C6B5A84CCC23}" destId="{C40978D3-FDD5-714C-9695-60C8A8BAADFD}" srcOrd="1" destOrd="0" presId="urn:microsoft.com/office/officeart/2005/8/layout/hierarchy2"/>
    <dgm:cxn modelId="{B37A31B9-C4EA-7C41-91FC-D13765DD6A6B}" type="presParOf" srcId="{07CF98F2-A063-F24C-AC8F-651EC61FEDD5}" destId="{B6AD0D77-8CFF-9741-86D8-3BE95DE29793}" srcOrd="2" destOrd="0" presId="urn:microsoft.com/office/officeart/2005/8/layout/hierarchy2"/>
    <dgm:cxn modelId="{6B9B7AA7-109E-194A-915B-D14B450141F1}" type="presParOf" srcId="{B6AD0D77-8CFF-9741-86D8-3BE95DE29793}" destId="{08F1D5BE-C007-C94B-8F55-3E0D28019700}" srcOrd="0" destOrd="0" presId="urn:microsoft.com/office/officeart/2005/8/layout/hierarchy2"/>
    <dgm:cxn modelId="{B73C14ED-4ACD-D549-B71A-0897F5EEE9C6}" type="presParOf" srcId="{07CF98F2-A063-F24C-AC8F-651EC61FEDD5}" destId="{36084CC3-40DD-1D48-B694-46C19AD90824}" srcOrd="3" destOrd="0" presId="urn:microsoft.com/office/officeart/2005/8/layout/hierarchy2"/>
    <dgm:cxn modelId="{9A56F523-18A2-A149-80B7-9357F120DFBB}" type="presParOf" srcId="{36084CC3-40DD-1D48-B694-46C19AD90824}" destId="{28EF8C1D-BCC8-834B-9EA0-6269A4070493}" srcOrd="0" destOrd="0" presId="urn:microsoft.com/office/officeart/2005/8/layout/hierarchy2"/>
    <dgm:cxn modelId="{B036017E-6A19-3941-A0B8-A37354A7CA35}" type="presParOf" srcId="{36084CC3-40DD-1D48-B694-46C19AD90824}" destId="{510056AD-D34A-2C41-B2C8-4AA34C04FF8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Planned future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9834C1AD-2888-DE4C-9350-FBCDF63795F7}">
      <dgm:prSet phldrT="[Text]"/>
      <dgm:spPr/>
      <dgm:t>
        <a:bodyPr/>
        <a:lstStyle/>
        <a:p>
          <a:r>
            <a:rPr lang="en-US" dirty="0" smtClean="0"/>
            <a:t>He is going to take</a:t>
          </a:r>
          <a:endParaRPr lang="en-US" dirty="0"/>
        </a:p>
      </dgm:t>
    </dgm:pt>
    <dgm:pt modelId="{724E4DF2-5A06-8D4B-AC91-D39FC52E16B3}" type="parTrans" cxnId="{355C1CE8-EFD0-394F-9DE8-C087EFB2A0BA}">
      <dgm:prSet/>
      <dgm:spPr/>
      <dgm:t>
        <a:bodyPr/>
        <a:lstStyle/>
        <a:p>
          <a:endParaRPr lang="en-US"/>
        </a:p>
      </dgm:t>
    </dgm:pt>
    <dgm:pt modelId="{309C9962-CDBE-C04E-9458-6729C7D16066}" type="sibTrans" cxnId="{355C1CE8-EFD0-394F-9DE8-C087EFB2A0BA}">
      <dgm:prSet/>
      <dgm:spPr/>
      <dgm:t>
        <a:bodyPr/>
        <a:lstStyle/>
        <a:p>
          <a:endParaRPr lang="en-US"/>
        </a:p>
      </dgm:t>
    </dgm:pt>
    <dgm:pt modelId="{2892AE73-BC3F-364B-B085-9BCCF4B4823F}">
      <dgm:prSet phldrT="[Text]"/>
      <dgm:spPr/>
      <dgm:t>
        <a:bodyPr/>
        <a:lstStyle/>
        <a:p>
          <a:r>
            <a:rPr lang="en-US" dirty="0" smtClean="0"/>
            <a:t>He isn’t going to take</a:t>
          </a:r>
          <a:endParaRPr lang="en-US" dirty="0"/>
        </a:p>
      </dgm:t>
    </dgm:pt>
    <dgm:pt modelId="{C01D14F3-D5A2-CD40-959A-14E05BD0326B}" type="parTrans" cxnId="{D08670C8-F6FC-974B-93D6-F4F29274DF6C}">
      <dgm:prSet/>
      <dgm:spPr/>
      <dgm:t>
        <a:bodyPr/>
        <a:lstStyle/>
        <a:p>
          <a:endParaRPr lang="en-US"/>
        </a:p>
      </dgm:t>
    </dgm:pt>
    <dgm:pt modelId="{C8F05E84-2B1B-A948-9044-A3F868F8DDBC}" type="sibTrans" cxnId="{D08670C8-F6FC-974B-93D6-F4F29274DF6C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CB273C-25F7-584F-B5A8-1A4D1A220570}" type="pres">
      <dgm:prSet presAssocID="{2A92FA7A-2681-4741-8124-46F575AED0C1}" presName="root1" presStyleCnt="0"/>
      <dgm:spPr/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A7E698-F871-AE4B-AE2A-A7564CA84C3A}" type="pres">
      <dgm:prSet presAssocID="{2A92FA7A-2681-4741-8124-46F575AED0C1}" presName="level2hierChild" presStyleCnt="0"/>
      <dgm:spPr/>
    </dgm:pt>
    <dgm:pt modelId="{D2F92E03-6E57-3945-821E-DFCEED759870}" type="pres">
      <dgm:prSet presAssocID="{724E4DF2-5A06-8D4B-AC91-D39FC52E16B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BEF04AE-30F5-E942-8B06-1C8F078602FF}" type="pres">
      <dgm:prSet presAssocID="{724E4DF2-5A06-8D4B-AC91-D39FC52E16B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96C81D-BCF4-3B43-919A-20A6551681B1}" type="pres">
      <dgm:prSet presAssocID="{9834C1AD-2888-DE4C-9350-FBCDF63795F7}" presName="root2" presStyleCnt="0"/>
      <dgm:spPr/>
    </dgm:pt>
    <dgm:pt modelId="{67718ABC-7970-6E4E-8991-2D96979FA35E}" type="pres">
      <dgm:prSet presAssocID="{9834C1AD-2888-DE4C-9350-FBCDF63795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58B15F-F582-8046-9925-F35B0FEC7759}" type="pres">
      <dgm:prSet presAssocID="{9834C1AD-2888-DE4C-9350-FBCDF63795F7}" presName="level3hierChild" presStyleCnt="0"/>
      <dgm:spPr/>
    </dgm:pt>
    <dgm:pt modelId="{7C53BD28-C831-CC4D-9B78-915682C1FC92}" type="pres">
      <dgm:prSet presAssocID="{C01D14F3-D5A2-CD40-959A-14E05BD0326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DFDA36DE-DD9B-614C-937C-B8D5868E8180}" type="pres">
      <dgm:prSet presAssocID="{C01D14F3-D5A2-CD40-959A-14E05BD0326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8AB97D6-210F-1A46-8BBB-CC84588ACE57}" type="pres">
      <dgm:prSet presAssocID="{2892AE73-BC3F-364B-B085-9BCCF4B4823F}" presName="root2" presStyleCnt="0"/>
      <dgm:spPr/>
    </dgm:pt>
    <dgm:pt modelId="{030788CC-2181-9F41-913D-0F4931915D2D}" type="pres">
      <dgm:prSet presAssocID="{2892AE73-BC3F-364B-B085-9BCCF4B4823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CF98F2-A063-F24C-AC8F-651EC61FEDD5}" type="pres">
      <dgm:prSet presAssocID="{2892AE73-BC3F-364B-B085-9BCCF4B4823F}" presName="level3hierChild" presStyleCnt="0"/>
      <dgm:spPr/>
    </dgm:pt>
  </dgm:ptLst>
  <dgm:cxnLst>
    <dgm:cxn modelId="{6C56EF5F-C80D-E644-9362-869AE42C4F43}" type="presOf" srcId="{2892AE73-BC3F-364B-B085-9BCCF4B4823F}" destId="{030788CC-2181-9F41-913D-0F4931915D2D}" srcOrd="0" destOrd="0" presId="urn:microsoft.com/office/officeart/2005/8/layout/hierarchy2"/>
    <dgm:cxn modelId="{54D6B180-31FA-3640-BDD2-91A862EFE486}" type="presOf" srcId="{724E4DF2-5A06-8D4B-AC91-D39FC52E16B3}" destId="{3BEF04AE-30F5-E942-8B06-1C8F078602FF}" srcOrd="1" destOrd="0" presId="urn:microsoft.com/office/officeart/2005/8/layout/hierarchy2"/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D08670C8-F6FC-974B-93D6-F4F29274DF6C}" srcId="{2A92FA7A-2681-4741-8124-46F575AED0C1}" destId="{2892AE73-BC3F-364B-B085-9BCCF4B4823F}" srcOrd="1" destOrd="0" parTransId="{C01D14F3-D5A2-CD40-959A-14E05BD0326B}" sibTransId="{C8F05E84-2B1B-A948-9044-A3F868F8DDBC}"/>
    <dgm:cxn modelId="{3E92726C-77B8-6148-B754-C24A5CC4E9EC}" type="presOf" srcId="{C01D14F3-D5A2-CD40-959A-14E05BD0326B}" destId="{7C53BD28-C831-CC4D-9B78-915682C1FC92}" srcOrd="0" destOrd="0" presId="urn:microsoft.com/office/officeart/2005/8/layout/hierarchy2"/>
    <dgm:cxn modelId="{3D996F1F-8B63-974C-91BB-0D54038E527C}" type="presOf" srcId="{2A92FA7A-2681-4741-8124-46F575AED0C1}" destId="{2938F14C-C3DE-7948-AF0A-7DC43D62BC8C}" srcOrd="0" destOrd="0" presId="urn:microsoft.com/office/officeart/2005/8/layout/hierarchy2"/>
    <dgm:cxn modelId="{0DB14A52-470A-234E-B2BA-BFD2132DFB0D}" type="presOf" srcId="{C01D14F3-D5A2-CD40-959A-14E05BD0326B}" destId="{DFDA36DE-DD9B-614C-937C-B8D5868E8180}" srcOrd="1" destOrd="0" presId="urn:microsoft.com/office/officeart/2005/8/layout/hierarchy2"/>
    <dgm:cxn modelId="{F53DBCB5-B4C8-9F41-A406-DE38B0B1A645}" type="presOf" srcId="{724E4DF2-5A06-8D4B-AC91-D39FC52E16B3}" destId="{D2F92E03-6E57-3945-821E-DFCEED759870}" srcOrd="0" destOrd="0" presId="urn:microsoft.com/office/officeart/2005/8/layout/hierarchy2"/>
    <dgm:cxn modelId="{96397954-32D2-F046-89F7-4E9078EE7C50}" type="presOf" srcId="{BC5F1243-14AD-2141-97F8-3836CEEC7098}" destId="{48F9C08F-7CB6-9A46-93BA-14127D5010CB}" srcOrd="0" destOrd="0" presId="urn:microsoft.com/office/officeart/2005/8/layout/hierarchy2"/>
    <dgm:cxn modelId="{355C1CE8-EFD0-394F-9DE8-C087EFB2A0BA}" srcId="{2A92FA7A-2681-4741-8124-46F575AED0C1}" destId="{9834C1AD-2888-DE4C-9350-FBCDF63795F7}" srcOrd="0" destOrd="0" parTransId="{724E4DF2-5A06-8D4B-AC91-D39FC52E16B3}" sibTransId="{309C9962-CDBE-C04E-9458-6729C7D16066}"/>
    <dgm:cxn modelId="{453CA882-9390-0344-976F-90FEE167BEBB}" type="presOf" srcId="{9834C1AD-2888-DE4C-9350-FBCDF63795F7}" destId="{67718ABC-7970-6E4E-8991-2D96979FA35E}" srcOrd="0" destOrd="0" presId="urn:microsoft.com/office/officeart/2005/8/layout/hierarchy2"/>
    <dgm:cxn modelId="{CA1F7909-AAD2-0D42-973F-86A33820D1DF}" type="presParOf" srcId="{48F9C08F-7CB6-9A46-93BA-14127D5010CB}" destId="{0ECB273C-25F7-584F-B5A8-1A4D1A220570}" srcOrd="0" destOrd="0" presId="urn:microsoft.com/office/officeart/2005/8/layout/hierarchy2"/>
    <dgm:cxn modelId="{55CD6A1D-0404-E64C-8D66-FECF4B4685D2}" type="presParOf" srcId="{0ECB273C-25F7-584F-B5A8-1A4D1A220570}" destId="{2938F14C-C3DE-7948-AF0A-7DC43D62BC8C}" srcOrd="0" destOrd="0" presId="urn:microsoft.com/office/officeart/2005/8/layout/hierarchy2"/>
    <dgm:cxn modelId="{53203BA6-5E0F-B048-84BF-8A1441C80F0D}" type="presParOf" srcId="{0ECB273C-25F7-584F-B5A8-1A4D1A220570}" destId="{B1A7E698-F871-AE4B-AE2A-A7564CA84C3A}" srcOrd="1" destOrd="0" presId="urn:microsoft.com/office/officeart/2005/8/layout/hierarchy2"/>
    <dgm:cxn modelId="{8D894643-1483-804C-BEB6-0DAD83146641}" type="presParOf" srcId="{B1A7E698-F871-AE4B-AE2A-A7564CA84C3A}" destId="{D2F92E03-6E57-3945-821E-DFCEED759870}" srcOrd="0" destOrd="0" presId="urn:microsoft.com/office/officeart/2005/8/layout/hierarchy2"/>
    <dgm:cxn modelId="{2FC49678-8451-7243-A7AE-A0011A6699C8}" type="presParOf" srcId="{D2F92E03-6E57-3945-821E-DFCEED759870}" destId="{3BEF04AE-30F5-E942-8B06-1C8F078602FF}" srcOrd="0" destOrd="0" presId="urn:microsoft.com/office/officeart/2005/8/layout/hierarchy2"/>
    <dgm:cxn modelId="{BDB3C067-236C-1441-8F05-9EBF269EDC67}" type="presParOf" srcId="{B1A7E698-F871-AE4B-AE2A-A7564CA84C3A}" destId="{F596C81D-BCF4-3B43-919A-20A6551681B1}" srcOrd="1" destOrd="0" presId="urn:microsoft.com/office/officeart/2005/8/layout/hierarchy2"/>
    <dgm:cxn modelId="{07B2552A-BBD9-9F49-8C0C-9EAC2041CC59}" type="presParOf" srcId="{F596C81D-BCF4-3B43-919A-20A6551681B1}" destId="{67718ABC-7970-6E4E-8991-2D96979FA35E}" srcOrd="0" destOrd="0" presId="urn:microsoft.com/office/officeart/2005/8/layout/hierarchy2"/>
    <dgm:cxn modelId="{4DB4F26A-DAAB-804B-BA90-41CB16D32E07}" type="presParOf" srcId="{F596C81D-BCF4-3B43-919A-20A6551681B1}" destId="{C958B15F-F582-8046-9925-F35B0FEC7759}" srcOrd="1" destOrd="0" presId="urn:microsoft.com/office/officeart/2005/8/layout/hierarchy2"/>
    <dgm:cxn modelId="{8437115B-A115-4944-9010-0A5E2278FF0C}" type="presParOf" srcId="{B1A7E698-F871-AE4B-AE2A-A7564CA84C3A}" destId="{7C53BD28-C831-CC4D-9B78-915682C1FC92}" srcOrd="2" destOrd="0" presId="urn:microsoft.com/office/officeart/2005/8/layout/hierarchy2"/>
    <dgm:cxn modelId="{656B9F0B-24B2-9C4F-A5D2-75BA05CC88FB}" type="presParOf" srcId="{7C53BD28-C831-CC4D-9B78-915682C1FC92}" destId="{DFDA36DE-DD9B-614C-937C-B8D5868E8180}" srcOrd="0" destOrd="0" presId="urn:microsoft.com/office/officeart/2005/8/layout/hierarchy2"/>
    <dgm:cxn modelId="{4D4B6453-0B9C-6E4C-8836-0C429CF13D82}" type="presParOf" srcId="{B1A7E698-F871-AE4B-AE2A-A7564CA84C3A}" destId="{68AB97D6-210F-1A46-8BBB-CC84588ACE57}" srcOrd="3" destOrd="0" presId="urn:microsoft.com/office/officeart/2005/8/layout/hierarchy2"/>
    <dgm:cxn modelId="{D1509E0F-350F-EF44-9815-77B2D8BBD569}" type="presParOf" srcId="{68AB97D6-210F-1A46-8BBB-CC84588ACE57}" destId="{030788CC-2181-9F41-913D-0F4931915D2D}" srcOrd="0" destOrd="0" presId="urn:microsoft.com/office/officeart/2005/8/layout/hierarchy2"/>
    <dgm:cxn modelId="{97815BE1-CA71-2646-BCB6-D16A6173BA20}" type="presParOf" srcId="{68AB97D6-210F-1A46-8BBB-CC84588ACE57}" destId="{07CF98F2-A063-F24C-AC8F-651EC61FEDD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Present</a:t>
          </a:r>
        </a:p>
        <a:p>
          <a:r>
            <a:rPr lang="en-US" dirty="0" smtClean="0"/>
            <a:t>perfect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9834C1AD-2888-DE4C-9350-FBCDF63795F7}">
      <dgm:prSet phldrT="[Text]"/>
      <dgm:spPr/>
      <dgm:t>
        <a:bodyPr/>
        <a:lstStyle/>
        <a:p>
          <a:r>
            <a:rPr lang="en-US" dirty="0" smtClean="0"/>
            <a:t>simple</a:t>
          </a:r>
          <a:endParaRPr lang="en-US" dirty="0"/>
        </a:p>
      </dgm:t>
    </dgm:pt>
    <dgm:pt modelId="{724E4DF2-5A06-8D4B-AC91-D39FC52E16B3}" type="parTrans" cxnId="{355C1CE8-EFD0-394F-9DE8-C087EFB2A0BA}">
      <dgm:prSet/>
      <dgm:spPr/>
      <dgm:t>
        <a:bodyPr/>
        <a:lstStyle/>
        <a:p>
          <a:endParaRPr lang="en-US"/>
        </a:p>
      </dgm:t>
    </dgm:pt>
    <dgm:pt modelId="{309C9962-CDBE-C04E-9458-6729C7D16066}" type="sibTrans" cxnId="{355C1CE8-EFD0-394F-9DE8-C087EFB2A0BA}">
      <dgm:prSet/>
      <dgm:spPr/>
      <dgm:t>
        <a:bodyPr/>
        <a:lstStyle/>
        <a:p>
          <a:endParaRPr lang="en-US"/>
        </a:p>
      </dgm:t>
    </dgm:pt>
    <dgm:pt modelId="{9580F8C6-7D71-404B-BC83-E2944F9ECF4D}">
      <dgm:prSet phldrT="[Text]"/>
      <dgm:spPr/>
      <dgm:t>
        <a:bodyPr/>
        <a:lstStyle/>
        <a:p>
          <a:r>
            <a:rPr lang="en-US" dirty="0" smtClean="0"/>
            <a:t>He has taken</a:t>
          </a:r>
          <a:endParaRPr lang="en-US" dirty="0"/>
        </a:p>
      </dgm:t>
    </dgm:pt>
    <dgm:pt modelId="{34BBD8D0-69D8-A74C-B6F2-21821A46F27A}" type="parTrans" cxnId="{CD139F8F-BF63-7B45-A80C-FD2AD54D4CF7}">
      <dgm:prSet/>
      <dgm:spPr/>
      <dgm:t>
        <a:bodyPr/>
        <a:lstStyle/>
        <a:p>
          <a:endParaRPr lang="en-US"/>
        </a:p>
      </dgm:t>
    </dgm:pt>
    <dgm:pt modelId="{2797DF83-507B-E547-A1D8-92BCDC26A639}" type="sibTrans" cxnId="{CD139F8F-BF63-7B45-A80C-FD2AD54D4CF7}">
      <dgm:prSet/>
      <dgm:spPr/>
      <dgm:t>
        <a:bodyPr/>
        <a:lstStyle/>
        <a:p>
          <a:endParaRPr lang="en-US"/>
        </a:p>
      </dgm:t>
    </dgm:pt>
    <dgm:pt modelId="{CD748F0A-E1B7-6546-BDA9-021B894B6588}">
      <dgm:prSet phldrT="[Text]"/>
      <dgm:spPr/>
      <dgm:t>
        <a:bodyPr/>
        <a:lstStyle/>
        <a:p>
          <a:r>
            <a:rPr lang="en-US" dirty="0" smtClean="0"/>
            <a:t>He hasn’t taken</a:t>
          </a:r>
          <a:endParaRPr lang="en-US" dirty="0"/>
        </a:p>
      </dgm:t>
    </dgm:pt>
    <dgm:pt modelId="{0BEAE4BC-F1F3-1D41-B3FD-3148AEBEED25}" type="parTrans" cxnId="{BB2111DE-D295-0945-BA0F-B715AABE4FB4}">
      <dgm:prSet/>
      <dgm:spPr/>
      <dgm:t>
        <a:bodyPr/>
        <a:lstStyle/>
        <a:p>
          <a:endParaRPr lang="en-US"/>
        </a:p>
      </dgm:t>
    </dgm:pt>
    <dgm:pt modelId="{A141963A-9EE1-D64E-84CE-CB07A0AE9F0A}" type="sibTrans" cxnId="{BB2111DE-D295-0945-BA0F-B715AABE4FB4}">
      <dgm:prSet/>
      <dgm:spPr/>
      <dgm:t>
        <a:bodyPr/>
        <a:lstStyle/>
        <a:p>
          <a:endParaRPr lang="en-US"/>
        </a:p>
      </dgm:t>
    </dgm:pt>
    <dgm:pt modelId="{2892AE73-BC3F-364B-B085-9BCCF4B4823F}">
      <dgm:prSet phldrT="[Text]"/>
      <dgm:spPr/>
      <dgm:t>
        <a:bodyPr/>
        <a:lstStyle/>
        <a:p>
          <a:r>
            <a:rPr lang="en-US" dirty="0" smtClean="0"/>
            <a:t>continuous</a:t>
          </a:r>
          <a:endParaRPr lang="en-US" dirty="0"/>
        </a:p>
      </dgm:t>
    </dgm:pt>
    <dgm:pt modelId="{C01D14F3-D5A2-CD40-959A-14E05BD0326B}" type="parTrans" cxnId="{D08670C8-F6FC-974B-93D6-F4F29274DF6C}">
      <dgm:prSet/>
      <dgm:spPr/>
      <dgm:t>
        <a:bodyPr/>
        <a:lstStyle/>
        <a:p>
          <a:endParaRPr lang="en-US"/>
        </a:p>
      </dgm:t>
    </dgm:pt>
    <dgm:pt modelId="{C8F05E84-2B1B-A948-9044-A3F868F8DDBC}" type="sibTrans" cxnId="{D08670C8-F6FC-974B-93D6-F4F29274DF6C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He has been taking</a:t>
          </a:r>
          <a:endParaRPr lang="en-US" dirty="0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en-US" dirty="0" smtClean="0"/>
            <a:t>He hasn’t been taking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CB273C-25F7-584F-B5A8-1A4D1A220570}" type="pres">
      <dgm:prSet presAssocID="{2A92FA7A-2681-4741-8124-46F575AED0C1}" presName="root1" presStyleCnt="0"/>
      <dgm:spPr/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A7E698-F871-AE4B-AE2A-A7564CA84C3A}" type="pres">
      <dgm:prSet presAssocID="{2A92FA7A-2681-4741-8124-46F575AED0C1}" presName="level2hierChild" presStyleCnt="0"/>
      <dgm:spPr/>
    </dgm:pt>
    <dgm:pt modelId="{D2F92E03-6E57-3945-821E-DFCEED759870}" type="pres">
      <dgm:prSet presAssocID="{724E4DF2-5A06-8D4B-AC91-D39FC52E16B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BEF04AE-30F5-E942-8B06-1C8F078602FF}" type="pres">
      <dgm:prSet presAssocID="{724E4DF2-5A06-8D4B-AC91-D39FC52E16B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96C81D-BCF4-3B43-919A-20A6551681B1}" type="pres">
      <dgm:prSet presAssocID="{9834C1AD-2888-DE4C-9350-FBCDF63795F7}" presName="root2" presStyleCnt="0"/>
      <dgm:spPr/>
    </dgm:pt>
    <dgm:pt modelId="{67718ABC-7970-6E4E-8991-2D96979FA35E}" type="pres">
      <dgm:prSet presAssocID="{9834C1AD-2888-DE4C-9350-FBCDF63795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58B15F-F582-8046-9925-F35B0FEC7759}" type="pres">
      <dgm:prSet presAssocID="{9834C1AD-2888-DE4C-9350-FBCDF63795F7}" presName="level3hierChild" presStyleCnt="0"/>
      <dgm:spPr/>
    </dgm:pt>
    <dgm:pt modelId="{8F996C64-85C5-224D-AF3F-9F266C75EFA3}" type="pres">
      <dgm:prSet presAssocID="{34BBD8D0-69D8-A74C-B6F2-21821A46F27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C2B5F5AE-1C6D-D945-A60D-1CD304F867C6}" type="pres">
      <dgm:prSet presAssocID="{34BBD8D0-69D8-A74C-B6F2-21821A46F27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4B66836A-5048-0A4C-B5A3-A497B538161C}" type="pres">
      <dgm:prSet presAssocID="{9580F8C6-7D71-404B-BC83-E2944F9ECF4D}" presName="root2" presStyleCnt="0"/>
      <dgm:spPr/>
    </dgm:pt>
    <dgm:pt modelId="{52920608-ADE0-564B-BEDD-9DDC1D26D0F2}" type="pres">
      <dgm:prSet presAssocID="{9580F8C6-7D71-404B-BC83-E2944F9ECF4D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F96F03-AADD-A44D-83C0-48FD3C8F8ECA}" type="pres">
      <dgm:prSet presAssocID="{9580F8C6-7D71-404B-BC83-E2944F9ECF4D}" presName="level3hierChild" presStyleCnt="0"/>
      <dgm:spPr/>
    </dgm:pt>
    <dgm:pt modelId="{8C63A52B-8CC0-B245-B89B-D19886C8B77E}" type="pres">
      <dgm:prSet presAssocID="{0BEAE4BC-F1F3-1D41-B3FD-3148AEBEED25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7DA812BC-BDB2-EF46-975D-439D019811D8}" type="pres">
      <dgm:prSet presAssocID="{0BEAE4BC-F1F3-1D41-B3FD-3148AEBEED25}" presName="connTx" presStyleLbl="parChTrans1D3" presStyleIdx="1" presStyleCnt="4"/>
      <dgm:spPr/>
      <dgm:t>
        <a:bodyPr/>
        <a:lstStyle/>
        <a:p>
          <a:endParaRPr lang="cs-CZ"/>
        </a:p>
      </dgm:t>
    </dgm:pt>
    <dgm:pt modelId="{5D9641DB-52AF-134F-8E18-F103A1695B0B}" type="pres">
      <dgm:prSet presAssocID="{CD748F0A-E1B7-6546-BDA9-021B894B6588}" presName="root2" presStyleCnt="0"/>
      <dgm:spPr/>
    </dgm:pt>
    <dgm:pt modelId="{3EED7014-49BD-3843-AEC3-D385E13C6F97}" type="pres">
      <dgm:prSet presAssocID="{CD748F0A-E1B7-6546-BDA9-021B894B658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042C9C6-1028-AC44-8DCF-9A17CE13E6D2}" type="pres">
      <dgm:prSet presAssocID="{CD748F0A-E1B7-6546-BDA9-021B894B6588}" presName="level3hierChild" presStyleCnt="0"/>
      <dgm:spPr/>
    </dgm:pt>
    <dgm:pt modelId="{7C53BD28-C831-CC4D-9B78-915682C1FC92}" type="pres">
      <dgm:prSet presAssocID="{C01D14F3-D5A2-CD40-959A-14E05BD0326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DFDA36DE-DD9B-614C-937C-B8D5868E8180}" type="pres">
      <dgm:prSet presAssocID="{C01D14F3-D5A2-CD40-959A-14E05BD0326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8AB97D6-210F-1A46-8BBB-CC84588ACE57}" type="pres">
      <dgm:prSet presAssocID="{2892AE73-BC3F-364B-B085-9BCCF4B4823F}" presName="root2" presStyleCnt="0"/>
      <dgm:spPr/>
    </dgm:pt>
    <dgm:pt modelId="{030788CC-2181-9F41-913D-0F4931915D2D}" type="pres">
      <dgm:prSet presAssocID="{2892AE73-BC3F-364B-B085-9BCCF4B4823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CF98F2-A063-F24C-AC8F-651EC61FEDD5}" type="pres">
      <dgm:prSet presAssocID="{2892AE73-BC3F-364B-B085-9BCCF4B4823F}" presName="level3hierChild" presStyleCnt="0"/>
      <dgm:spPr/>
    </dgm:pt>
    <dgm:pt modelId="{A51409F9-343B-E54E-AC2B-CC0CB9C3B7E1}" type="pres">
      <dgm:prSet presAssocID="{3AF5C3DA-43A3-3F48-BF8B-75EBEE87FA15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16348FF6-4124-6D49-82F5-F51552E61926}" type="pres">
      <dgm:prSet presAssocID="{3AF5C3DA-43A3-3F48-BF8B-75EBEE87FA15}" presName="connTx" presStyleLbl="parChTrans1D3" presStyleIdx="2" presStyleCnt="4"/>
      <dgm:spPr/>
      <dgm:t>
        <a:bodyPr/>
        <a:lstStyle/>
        <a:p>
          <a:endParaRPr lang="cs-CZ"/>
        </a:p>
      </dgm:t>
    </dgm:pt>
    <dgm:pt modelId="{00A0CF02-86E9-834C-A7E4-C6B5A84CCC23}" type="pres">
      <dgm:prSet presAssocID="{F23C9553-09C9-1341-B699-6ECA5525E0D4}" presName="root2" presStyleCnt="0"/>
      <dgm:spPr/>
    </dgm:pt>
    <dgm:pt modelId="{9713C293-B8AE-5444-817D-D8456069CDF7}" type="pres">
      <dgm:prSet presAssocID="{F23C9553-09C9-1341-B699-6ECA5525E0D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</dgm:pt>
    <dgm:pt modelId="{B6AD0D77-8CFF-9741-86D8-3BE95DE29793}" type="pres">
      <dgm:prSet presAssocID="{847CAEA3-2C25-6646-949A-6AEE43FA2893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08F1D5BE-C007-C94B-8F55-3E0D28019700}" type="pres">
      <dgm:prSet presAssocID="{847CAEA3-2C25-6646-949A-6AEE43FA2893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6084CC3-40DD-1D48-B694-46C19AD90824}" type="pres">
      <dgm:prSet presAssocID="{6CC0DEB3-298B-B047-9D7A-D54776893B39}" presName="root2" presStyleCnt="0"/>
      <dgm:spPr/>
    </dgm:pt>
    <dgm:pt modelId="{28EF8C1D-BCC8-834B-9EA0-6269A4070493}" type="pres">
      <dgm:prSet presAssocID="{6CC0DEB3-298B-B047-9D7A-D54776893B39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0056AD-D34A-2C41-B2C8-4AA34C04FF88}" type="pres">
      <dgm:prSet presAssocID="{6CC0DEB3-298B-B047-9D7A-D54776893B39}" presName="level3hierChild" presStyleCnt="0"/>
      <dgm:spPr/>
    </dgm:pt>
  </dgm:ptLst>
  <dgm:cxnLst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99B8140D-6C03-7E40-91D6-1E98360AA060}" type="presOf" srcId="{847CAEA3-2C25-6646-949A-6AEE43FA2893}" destId="{B6AD0D77-8CFF-9741-86D8-3BE95DE29793}" srcOrd="0" destOrd="0" presId="urn:microsoft.com/office/officeart/2005/8/layout/hierarchy2"/>
    <dgm:cxn modelId="{6424D11A-FC6C-544D-BF83-1ABDAF4AF4D2}" type="presOf" srcId="{BC5F1243-14AD-2141-97F8-3836CEEC7098}" destId="{48F9C08F-7CB6-9A46-93BA-14127D5010CB}" srcOrd="0" destOrd="0" presId="urn:microsoft.com/office/officeart/2005/8/layout/hierarchy2"/>
    <dgm:cxn modelId="{79DE447E-8648-4442-9592-F011FC3BF8FE}" type="presOf" srcId="{34BBD8D0-69D8-A74C-B6F2-21821A46F27A}" destId="{C2B5F5AE-1C6D-D945-A60D-1CD304F867C6}" srcOrd="1" destOrd="0" presId="urn:microsoft.com/office/officeart/2005/8/layout/hierarchy2"/>
    <dgm:cxn modelId="{9AE78E74-D752-9E4D-BA1D-7D02F4FF905E}" type="presOf" srcId="{847CAEA3-2C25-6646-949A-6AEE43FA2893}" destId="{08F1D5BE-C007-C94B-8F55-3E0D28019700}" srcOrd="1" destOrd="0" presId="urn:microsoft.com/office/officeart/2005/8/layout/hierarchy2"/>
    <dgm:cxn modelId="{D08670C8-F6FC-974B-93D6-F4F29274DF6C}" srcId="{2A92FA7A-2681-4741-8124-46F575AED0C1}" destId="{2892AE73-BC3F-364B-B085-9BCCF4B4823F}" srcOrd="1" destOrd="0" parTransId="{C01D14F3-D5A2-CD40-959A-14E05BD0326B}" sibTransId="{C8F05E84-2B1B-A948-9044-A3F868F8DDBC}"/>
    <dgm:cxn modelId="{9BC3584E-C04D-DB44-909F-BF04113AF672}" type="presOf" srcId="{724E4DF2-5A06-8D4B-AC91-D39FC52E16B3}" destId="{D2F92E03-6E57-3945-821E-DFCEED759870}" srcOrd="0" destOrd="0" presId="urn:microsoft.com/office/officeart/2005/8/layout/hierarchy2"/>
    <dgm:cxn modelId="{751ABEB7-74DE-4E43-9DD9-3DCAE7849D8B}" type="presOf" srcId="{F23C9553-09C9-1341-B699-6ECA5525E0D4}" destId="{9713C293-B8AE-5444-817D-D8456069CDF7}" srcOrd="0" destOrd="0" presId="urn:microsoft.com/office/officeart/2005/8/layout/hierarchy2"/>
    <dgm:cxn modelId="{25CF4E4F-8091-5A46-9C19-5FFBF46ECEF8}" type="presOf" srcId="{9580F8C6-7D71-404B-BC83-E2944F9ECF4D}" destId="{52920608-ADE0-564B-BEDD-9DDC1D26D0F2}" srcOrd="0" destOrd="0" presId="urn:microsoft.com/office/officeart/2005/8/layout/hierarchy2"/>
    <dgm:cxn modelId="{29343644-A751-CA47-A903-5786A24651BC}" type="presOf" srcId="{724E4DF2-5A06-8D4B-AC91-D39FC52E16B3}" destId="{3BEF04AE-30F5-E942-8B06-1C8F078602FF}" srcOrd="1" destOrd="0" presId="urn:microsoft.com/office/officeart/2005/8/layout/hierarchy2"/>
    <dgm:cxn modelId="{C7FA2582-29B9-EC4E-928A-69D8EBD38CD6}" type="presOf" srcId="{CD748F0A-E1B7-6546-BDA9-021B894B6588}" destId="{3EED7014-49BD-3843-AEC3-D385E13C6F97}" srcOrd="0" destOrd="0" presId="urn:microsoft.com/office/officeart/2005/8/layout/hierarchy2"/>
    <dgm:cxn modelId="{355C1CE8-EFD0-394F-9DE8-C087EFB2A0BA}" srcId="{2A92FA7A-2681-4741-8124-46F575AED0C1}" destId="{9834C1AD-2888-DE4C-9350-FBCDF63795F7}" srcOrd="0" destOrd="0" parTransId="{724E4DF2-5A06-8D4B-AC91-D39FC52E16B3}" sibTransId="{309C9962-CDBE-C04E-9458-6729C7D16066}"/>
    <dgm:cxn modelId="{555BD09B-160A-5143-8655-651F49D82EDA}" type="presOf" srcId="{3AF5C3DA-43A3-3F48-BF8B-75EBEE87FA15}" destId="{16348FF6-4124-6D49-82F5-F51552E61926}" srcOrd="1" destOrd="0" presId="urn:microsoft.com/office/officeart/2005/8/layout/hierarchy2"/>
    <dgm:cxn modelId="{1FEB5E17-86AE-6647-860A-4AFAB2CDC55F}" type="presOf" srcId="{2A92FA7A-2681-4741-8124-46F575AED0C1}" destId="{2938F14C-C3DE-7948-AF0A-7DC43D62BC8C}" srcOrd="0" destOrd="0" presId="urn:microsoft.com/office/officeart/2005/8/layout/hierarchy2"/>
    <dgm:cxn modelId="{884053F5-56D2-034C-901C-F1608F4E33B3}" type="presOf" srcId="{C01D14F3-D5A2-CD40-959A-14E05BD0326B}" destId="{7C53BD28-C831-CC4D-9B78-915682C1FC92}" srcOrd="0" destOrd="0" presId="urn:microsoft.com/office/officeart/2005/8/layout/hierarchy2"/>
    <dgm:cxn modelId="{96E5ADFD-5A44-EC46-B804-33D8E6D69DE5}" srcId="{2892AE73-BC3F-364B-B085-9BCCF4B4823F}" destId="{F23C9553-09C9-1341-B699-6ECA5525E0D4}" srcOrd="0" destOrd="0" parTransId="{3AF5C3DA-43A3-3F48-BF8B-75EBEE87FA15}" sibTransId="{4BD4AB9D-C9A6-F54F-BDF1-AEBEFA79EF9F}"/>
    <dgm:cxn modelId="{656893BB-E697-CD45-BBDA-9F9026A71E7E}" type="presOf" srcId="{9834C1AD-2888-DE4C-9350-FBCDF63795F7}" destId="{67718ABC-7970-6E4E-8991-2D96979FA35E}" srcOrd="0" destOrd="0" presId="urn:microsoft.com/office/officeart/2005/8/layout/hierarchy2"/>
    <dgm:cxn modelId="{CD139F8F-BF63-7B45-A80C-FD2AD54D4CF7}" srcId="{9834C1AD-2888-DE4C-9350-FBCDF63795F7}" destId="{9580F8C6-7D71-404B-BC83-E2944F9ECF4D}" srcOrd="0" destOrd="0" parTransId="{34BBD8D0-69D8-A74C-B6F2-21821A46F27A}" sibTransId="{2797DF83-507B-E547-A1D8-92BCDC26A639}"/>
    <dgm:cxn modelId="{BB2111DE-D295-0945-BA0F-B715AABE4FB4}" srcId="{9834C1AD-2888-DE4C-9350-FBCDF63795F7}" destId="{CD748F0A-E1B7-6546-BDA9-021B894B6588}" srcOrd="1" destOrd="0" parTransId="{0BEAE4BC-F1F3-1D41-B3FD-3148AEBEED25}" sibTransId="{A141963A-9EE1-D64E-84CE-CB07A0AE9F0A}"/>
    <dgm:cxn modelId="{EB95B26D-14D9-2141-9A6E-5CC5799FFED4}" srcId="{2892AE73-BC3F-364B-B085-9BCCF4B4823F}" destId="{6CC0DEB3-298B-B047-9D7A-D54776893B39}" srcOrd="1" destOrd="0" parTransId="{847CAEA3-2C25-6646-949A-6AEE43FA2893}" sibTransId="{3842ED61-A4D1-604F-B101-12FB08D1D538}"/>
    <dgm:cxn modelId="{1C4D329E-948A-6D43-AD7F-0FD3AAA1D98F}" type="presOf" srcId="{3AF5C3DA-43A3-3F48-BF8B-75EBEE87FA15}" destId="{A51409F9-343B-E54E-AC2B-CC0CB9C3B7E1}" srcOrd="0" destOrd="0" presId="urn:microsoft.com/office/officeart/2005/8/layout/hierarchy2"/>
    <dgm:cxn modelId="{2F2B72F2-EC1E-DC41-A796-127539FD73F8}" type="presOf" srcId="{6CC0DEB3-298B-B047-9D7A-D54776893B39}" destId="{28EF8C1D-BCC8-834B-9EA0-6269A4070493}" srcOrd="0" destOrd="0" presId="urn:microsoft.com/office/officeart/2005/8/layout/hierarchy2"/>
    <dgm:cxn modelId="{B8E02D7C-1A51-A74E-8619-CB285EA53DA4}" type="presOf" srcId="{2892AE73-BC3F-364B-B085-9BCCF4B4823F}" destId="{030788CC-2181-9F41-913D-0F4931915D2D}" srcOrd="0" destOrd="0" presId="urn:microsoft.com/office/officeart/2005/8/layout/hierarchy2"/>
    <dgm:cxn modelId="{7A9171B7-F30E-3D47-A73C-8FD69EAB0775}" type="presOf" srcId="{0BEAE4BC-F1F3-1D41-B3FD-3148AEBEED25}" destId="{7DA812BC-BDB2-EF46-975D-439D019811D8}" srcOrd="1" destOrd="0" presId="urn:microsoft.com/office/officeart/2005/8/layout/hierarchy2"/>
    <dgm:cxn modelId="{730F5038-EF3A-7C47-B77E-4AE93B9D5F14}" type="presOf" srcId="{0BEAE4BC-F1F3-1D41-B3FD-3148AEBEED25}" destId="{8C63A52B-8CC0-B245-B89B-D19886C8B77E}" srcOrd="0" destOrd="0" presId="urn:microsoft.com/office/officeart/2005/8/layout/hierarchy2"/>
    <dgm:cxn modelId="{74E584AF-6E34-BF40-B8F3-B0F1E09A4581}" type="presOf" srcId="{34BBD8D0-69D8-A74C-B6F2-21821A46F27A}" destId="{8F996C64-85C5-224D-AF3F-9F266C75EFA3}" srcOrd="0" destOrd="0" presId="urn:microsoft.com/office/officeart/2005/8/layout/hierarchy2"/>
    <dgm:cxn modelId="{6E36ED14-5BB6-A641-88BA-FDFF446ABD22}" type="presOf" srcId="{C01D14F3-D5A2-CD40-959A-14E05BD0326B}" destId="{DFDA36DE-DD9B-614C-937C-B8D5868E8180}" srcOrd="1" destOrd="0" presId="urn:microsoft.com/office/officeart/2005/8/layout/hierarchy2"/>
    <dgm:cxn modelId="{D9E75DC9-36A6-2344-8076-DB5DD8623C19}" type="presParOf" srcId="{48F9C08F-7CB6-9A46-93BA-14127D5010CB}" destId="{0ECB273C-25F7-584F-B5A8-1A4D1A220570}" srcOrd="0" destOrd="0" presId="urn:microsoft.com/office/officeart/2005/8/layout/hierarchy2"/>
    <dgm:cxn modelId="{DEFD92C7-4491-0A4E-BE33-819E36CA9605}" type="presParOf" srcId="{0ECB273C-25F7-584F-B5A8-1A4D1A220570}" destId="{2938F14C-C3DE-7948-AF0A-7DC43D62BC8C}" srcOrd="0" destOrd="0" presId="urn:microsoft.com/office/officeart/2005/8/layout/hierarchy2"/>
    <dgm:cxn modelId="{64293CE0-1144-FA48-9559-49CB8D28F996}" type="presParOf" srcId="{0ECB273C-25F7-584F-B5A8-1A4D1A220570}" destId="{B1A7E698-F871-AE4B-AE2A-A7564CA84C3A}" srcOrd="1" destOrd="0" presId="urn:microsoft.com/office/officeart/2005/8/layout/hierarchy2"/>
    <dgm:cxn modelId="{0E09F8A1-ED78-A948-828C-CFF4879A9C34}" type="presParOf" srcId="{B1A7E698-F871-AE4B-AE2A-A7564CA84C3A}" destId="{D2F92E03-6E57-3945-821E-DFCEED759870}" srcOrd="0" destOrd="0" presId="urn:microsoft.com/office/officeart/2005/8/layout/hierarchy2"/>
    <dgm:cxn modelId="{239D154A-3DEC-E64E-ACE3-4BEB0D526147}" type="presParOf" srcId="{D2F92E03-6E57-3945-821E-DFCEED759870}" destId="{3BEF04AE-30F5-E942-8B06-1C8F078602FF}" srcOrd="0" destOrd="0" presId="urn:microsoft.com/office/officeart/2005/8/layout/hierarchy2"/>
    <dgm:cxn modelId="{7CE8CEB1-946E-4A46-9842-8077B321B4B6}" type="presParOf" srcId="{B1A7E698-F871-AE4B-AE2A-A7564CA84C3A}" destId="{F596C81D-BCF4-3B43-919A-20A6551681B1}" srcOrd="1" destOrd="0" presId="urn:microsoft.com/office/officeart/2005/8/layout/hierarchy2"/>
    <dgm:cxn modelId="{421042DD-E496-2340-8718-35D2F3B9BE5A}" type="presParOf" srcId="{F596C81D-BCF4-3B43-919A-20A6551681B1}" destId="{67718ABC-7970-6E4E-8991-2D96979FA35E}" srcOrd="0" destOrd="0" presId="urn:microsoft.com/office/officeart/2005/8/layout/hierarchy2"/>
    <dgm:cxn modelId="{E6E660FD-6A3E-644E-8F2E-AD06D715CA63}" type="presParOf" srcId="{F596C81D-BCF4-3B43-919A-20A6551681B1}" destId="{C958B15F-F582-8046-9925-F35B0FEC7759}" srcOrd="1" destOrd="0" presId="urn:microsoft.com/office/officeart/2005/8/layout/hierarchy2"/>
    <dgm:cxn modelId="{8554B49B-7CB8-9F4E-9EAE-9222C4995C93}" type="presParOf" srcId="{C958B15F-F582-8046-9925-F35B0FEC7759}" destId="{8F996C64-85C5-224D-AF3F-9F266C75EFA3}" srcOrd="0" destOrd="0" presId="urn:microsoft.com/office/officeart/2005/8/layout/hierarchy2"/>
    <dgm:cxn modelId="{74619F3C-40A7-D74A-9001-8B262798C94B}" type="presParOf" srcId="{8F996C64-85C5-224D-AF3F-9F266C75EFA3}" destId="{C2B5F5AE-1C6D-D945-A60D-1CD304F867C6}" srcOrd="0" destOrd="0" presId="urn:microsoft.com/office/officeart/2005/8/layout/hierarchy2"/>
    <dgm:cxn modelId="{46DD129F-8253-3B43-ADD3-497062F96344}" type="presParOf" srcId="{C958B15F-F582-8046-9925-F35B0FEC7759}" destId="{4B66836A-5048-0A4C-B5A3-A497B538161C}" srcOrd="1" destOrd="0" presId="urn:microsoft.com/office/officeart/2005/8/layout/hierarchy2"/>
    <dgm:cxn modelId="{DEF27684-BB98-1347-BC70-188ACD9E9B66}" type="presParOf" srcId="{4B66836A-5048-0A4C-B5A3-A497B538161C}" destId="{52920608-ADE0-564B-BEDD-9DDC1D26D0F2}" srcOrd="0" destOrd="0" presId="urn:microsoft.com/office/officeart/2005/8/layout/hierarchy2"/>
    <dgm:cxn modelId="{F234DDD6-8CA9-F644-8B79-9C66112B043F}" type="presParOf" srcId="{4B66836A-5048-0A4C-B5A3-A497B538161C}" destId="{8AF96F03-AADD-A44D-83C0-48FD3C8F8ECA}" srcOrd="1" destOrd="0" presId="urn:microsoft.com/office/officeart/2005/8/layout/hierarchy2"/>
    <dgm:cxn modelId="{ABAF9345-8535-7F4A-90BF-C6C95E5D9DE8}" type="presParOf" srcId="{C958B15F-F582-8046-9925-F35B0FEC7759}" destId="{8C63A52B-8CC0-B245-B89B-D19886C8B77E}" srcOrd="2" destOrd="0" presId="urn:microsoft.com/office/officeart/2005/8/layout/hierarchy2"/>
    <dgm:cxn modelId="{0762B894-6E39-EE45-8C24-138FD48CC5EE}" type="presParOf" srcId="{8C63A52B-8CC0-B245-B89B-D19886C8B77E}" destId="{7DA812BC-BDB2-EF46-975D-439D019811D8}" srcOrd="0" destOrd="0" presId="urn:microsoft.com/office/officeart/2005/8/layout/hierarchy2"/>
    <dgm:cxn modelId="{BA20E75A-B6A4-9E4F-BBB9-C56C07420B0D}" type="presParOf" srcId="{C958B15F-F582-8046-9925-F35B0FEC7759}" destId="{5D9641DB-52AF-134F-8E18-F103A1695B0B}" srcOrd="3" destOrd="0" presId="urn:microsoft.com/office/officeart/2005/8/layout/hierarchy2"/>
    <dgm:cxn modelId="{E1F3B65E-3763-2D42-9885-9F93043E02E4}" type="presParOf" srcId="{5D9641DB-52AF-134F-8E18-F103A1695B0B}" destId="{3EED7014-49BD-3843-AEC3-D385E13C6F97}" srcOrd="0" destOrd="0" presId="urn:microsoft.com/office/officeart/2005/8/layout/hierarchy2"/>
    <dgm:cxn modelId="{4616AC1C-0273-0B43-857B-B3A7C7639EE9}" type="presParOf" srcId="{5D9641DB-52AF-134F-8E18-F103A1695B0B}" destId="{0042C9C6-1028-AC44-8DCF-9A17CE13E6D2}" srcOrd="1" destOrd="0" presId="urn:microsoft.com/office/officeart/2005/8/layout/hierarchy2"/>
    <dgm:cxn modelId="{080A7201-298A-9849-813A-61EF60B27859}" type="presParOf" srcId="{B1A7E698-F871-AE4B-AE2A-A7564CA84C3A}" destId="{7C53BD28-C831-CC4D-9B78-915682C1FC92}" srcOrd="2" destOrd="0" presId="urn:microsoft.com/office/officeart/2005/8/layout/hierarchy2"/>
    <dgm:cxn modelId="{BD6BA9DE-8AB4-274A-B75B-FE061295912C}" type="presParOf" srcId="{7C53BD28-C831-CC4D-9B78-915682C1FC92}" destId="{DFDA36DE-DD9B-614C-937C-B8D5868E8180}" srcOrd="0" destOrd="0" presId="urn:microsoft.com/office/officeart/2005/8/layout/hierarchy2"/>
    <dgm:cxn modelId="{0B8ACBDF-0E06-A241-B583-DC20E9B952E3}" type="presParOf" srcId="{B1A7E698-F871-AE4B-AE2A-A7564CA84C3A}" destId="{68AB97D6-210F-1A46-8BBB-CC84588ACE57}" srcOrd="3" destOrd="0" presId="urn:microsoft.com/office/officeart/2005/8/layout/hierarchy2"/>
    <dgm:cxn modelId="{9C010AF9-9F0B-5C4B-B7B6-927CEE749975}" type="presParOf" srcId="{68AB97D6-210F-1A46-8BBB-CC84588ACE57}" destId="{030788CC-2181-9F41-913D-0F4931915D2D}" srcOrd="0" destOrd="0" presId="urn:microsoft.com/office/officeart/2005/8/layout/hierarchy2"/>
    <dgm:cxn modelId="{795CF0A8-0A14-AB4A-8E19-A68DE96E4F3A}" type="presParOf" srcId="{68AB97D6-210F-1A46-8BBB-CC84588ACE57}" destId="{07CF98F2-A063-F24C-AC8F-651EC61FEDD5}" srcOrd="1" destOrd="0" presId="urn:microsoft.com/office/officeart/2005/8/layout/hierarchy2"/>
    <dgm:cxn modelId="{77C6FA9D-A89A-8241-893B-17D677845E60}" type="presParOf" srcId="{07CF98F2-A063-F24C-AC8F-651EC61FEDD5}" destId="{A51409F9-343B-E54E-AC2B-CC0CB9C3B7E1}" srcOrd="0" destOrd="0" presId="urn:microsoft.com/office/officeart/2005/8/layout/hierarchy2"/>
    <dgm:cxn modelId="{2143E739-3108-ED4C-A7B7-9782F2325B0E}" type="presParOf" srcId="{A51409F9-343B-E54E-AC2B-CC0CB9C3B7E1}" destId="{16348FF6-4124-6D49-82F5-F51552E61926}" srcOrd="0" destOrd="0" presId="urn:microsoft.com/office/officeart/2005/8/layout/hierarchy2"/>
    <dgm:cxn modelId="{84E9623D-59AF-1847-A36B-9FE414852434}" type="presParOf" srcId="{07CF98F2-A063-F24C-AC8F-651EC61FEDD5}" destId="{00A0CF02-86E9-834C-A7E4-C6B5A84CCC23}" srcOrd="1" destOrd="0" presId="urn:microsoft.com/office/officeart/2005/8/layout/hierarchy2"/>
    <dgm:cxn modelId="{BDD8EFB5-2238-2844-914D-06B4ED61EDE0}" type="presParOf" srcId="{00A0CF02-86E9-834C-A7E4-C6B5A84CCC23}" destId="{9713C293-B8AE-5444-817D-D8456069CDF7}" srcOrd="0" destOrd="0" presId="urn:microsoft.com/office/officeart/2005/8/layout/hierarchy2"/>
    <dgm:cxn modelId="{851AA396-285B-8043-9EE0-D5CA72618DC3}" type="presParOf" srcId="{00A0CF02-86E9-834C-A7E4-C6B5A84CCC23}" destId="{C40978D3-FDD5-714C-9695-60C8A8BAADFD}" srcOrd="1" destOrd="0" presId="urn:microsoft.com/office/officeart/2005/8/layout/hierarchy2"/>
    <dgm:cxn modelId="{9356AA9E-D06E-E84E-8B78-C296101472C5}" type="presParOf" srcId="{07CF98F2-A063-F24C-AC8F-651EC61FEDD5}" destId="{B6AD0D77-8CFF-9741-86D8-3BE95DE29793}" srcOrd="2" destOrd="0" presId="urn:microsoft.com/office/officeart/2005/8/layout/hierarchy2"/>
    <dgm:cxn modelId="{47D60AA5-AA6D-664E-A599-11185F3DDDBB}" type="presParOf" srcId="{B6AD0D77-8CFF-9741-86D8-3BE95DE29793}" destId="{08F1D5BE-C007-C94B-8F55-3E0D28019700}" srcOrd="0" destOrd="0" presId="urn:microsoft.com/office/officeart/2005/8/layout/hierarchy2"/>
    <dgm:cxn modelId="{297BF93A-1D2D-E343-923F-A41FB7773C67}" type="presParOf" srcId="{07CF98F2-A063-F24C-AC8F-651EC61FEDD5}" destId="{36084CC3-40DD-1D48-B694-46C19AD90824}" srcOrd="3" destOrd="0" presId="urn:microsoft.com/office/officeart/2005/8/layout/hierarchy2"/>
    <dgm:cxn modelId="{669B59E3-B292-DE49-99BA-49B56F6897B3}" type="presParOf" srcId="{36084CC3-40DD-1D48-B694-46C19AD90824}" destId="{28EF8C1D-BCC8-834B-9EA0-6269A4070493}" srcOrd="0" destOrd="0" presId="urn:microsoft.com/office/officeart/2005/8/layout/hierarchy2"/>
    <dgm:cxn modelId="{DA0E8011-2C34-114C-B707-8134C5FA265E}" type="presParOf" srcId="{36084CC3-40DD-1D48-B694-46C19AD90824}" destId="{510056AD-D34A-2C41-B2C8-4AA34C04FF8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Past perfect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9834C1AD-2888-DE4C-9350-FBCDF63795F7}">
      <dgm:prSet phldrT="[Text]"/>
      <dgm:spPr/>
      <dgm:t>
        <a:bodyPr/>
        <a:lstStyle/>
        <a:p>
          <a:r>
            <a:rPr lang="en-US" dirty="0" smtClean="0"/>
            <a:t>simple</a:t>
          </a:r>
          <a:endParaRPr lang="en-US" dirty="0"/>
        </a:p>
      </dgm:t>
    </dgm:pt>
    <dgm:pt modelId="{724E4DF2-5A06-8D4B-AC91-D39FC52E16B3}" type="parTrans" cxnId="{355C1CE8-EFD0-394F-9DE8-C087EFB2A0BA}">
      <dgm:prSet/>
      <dgm:spPr/>
      <dgm:t>
        <a:bodyPr/>
        <a:lstStyle/>
        <a:p>
          <a:endParaRPr lang="en-US"/>
        </a:p>
      </dgm:t>
    </dgm:pt>
    <dgm:pt modelId="{309C9962-CDBE-C04E-9458-6729C7D16066}" type="sibTrans" cxnId="{355C1CE8-EFD0-394F-9DE8-C087EFB2A0BA}">
      <dgm:prSet/>
      <dgm:spPr/>
      <dgm:t>
        <a:bodyPr/>
        <a:lstStyle/>
        <a:p>
          <a:endParaRPr lang="en-US"/>
        </a:p>
      </dgm:t>
    </dgm:pt>
    <dgm:pt modelId="{9580F8C6-7D71-404B-BC83-E2944F9ECF4D}">
      <dgm:prSet phldrT="[Text]"/>
      <dgm:spPr/>
      <dgm:t>
        <a:bodyPr/>
        <a:lstStyle/>
        <a:p>
          <a:r>
            <a:rPr lang="en-US" dirty="0" smtClean="0"/>
            <a:t>He had taken</a:t>
          </a:r>
          <a:endParaRPr lang="en-US" dirty="0"/>
        </a:p>
      </dgm:t>
    </dgm:pt>
    <dgm:pt modelId="{34BBD8D0-69D8-A74C-B6F2-21821A46F27A}" type="parTrans" cxnId="{CD139F8F-BF63-7B45-A80C-FD2AD54D4CF7}">
      <dgm:prSet/>
      <dgm:spPr/>
      <dgm:t>
        <a:bodyPr/>
        <a:lstStyle/>
        <a:p>
          <a:endParaRPr lang="en-US"/>
        </a:p>
      </dgm:t>
    </dgm:pt>
    <dgm:pt modelId="{2797DF83-507B-E547-A1D8-92BCDC26A639}" type="sibTrans" cxnId="{CD139F8F-BF63-7B45-A80C-FD2AD54D4CF7}">
      <dgm:prSet/>
      <dgm:spPr/>
      <dgm:t>
        <a:bodyPr/>
        <a:lstStyle/>
        <a:p>
          <a:endParaRPr lang="en-US"/>
        </a:p>
      </dgm:t>
    </dgm:pt>
    <dgm:pt modelId="{CD748F0A-E1B7-6546-BDA9-021B894B6588}">
      <dgm:prSet phldrT="[Text]"/>
      <dgm:spPr/>
      <dgm:t>
        <a:bodyPr/>
        <a:lstStyle/>
        <a:p>
          <a:r>
            <a:rPr lang="en-US" dirty="0" smtClean="0"/>
            <a:t>He hadn’t taken</a:t>
          </a:r>
          <a:endParaRPr lang="en-US" dirty="0"/>
        </a:p>
      </dgm:t>
    </dgm:pt>
    <dgm:pt modelId="{0BEAE4BC-F1F3-1D41-B3FD-3148AEBEED25}" type="parTrans" cxnId="{BB2111DE-D295-0945-BA0F-B715AABE4FB4}">
      <dgm:prSet/>
      <dgm:spPr/>
      <dgm:t>
        <a:bodyPr/>
        <a:lstStyle/>
        <a:p>
          <a:endParaRPr lang="en-US"/>
        </a:p>
      </dgm:t>
    </dgm:pt>
    <dgm:pt modelId="{A141963A-9EE1-D64E-84CE-CB07A0AE9F0A}" type="sibTrans" cxnId="{BB2111DE-D295-0945-BA0F-B715AABE4FB4}">
      <dgm:prSet/>
      <dgm:spPr/>
      <dgm:t>
        <a:bodyPr/>
        <a:lstStyle/>
        <a:p>
          <a:endParaRPr lang="en-US"/>
        </a:p>
      </dgm:t>
    </dgm:pt>
    <dgm:pt modelId="{2892AE73-BC3F-364B-B085-9BCCF4B4823F}">
      <dgm:prSet phldrT="[Text]"/>
      <dgm:spPr/>
      <dgm:t>
        <a:bodyPr/>
        <a:lstStyle/>
        <a:p>
          <a:r>
            <a:rPr lang="en-US" dirty="0" smtClean="0"/>
            <a:t>continuous</a:t>
          </a:r>
          <a:endParaRPr lang="en-US" dirty="0"/>
        </a:p>
      </dgm:t>
    </dgm:pt>
    <dgm:pt modelId="{C01D14F3-D5A2-CD40-959A-14E05BD0326B}" type="parTrans" cxnId="{D08670C8-F6FC-974B-93D6-F4F29274DF6C}">
      <dgm:prSet/>
      <dgm:spPr/>
      <dgm:t>
        <a:bodyPr/>
        <a:lstStyle/>
        <a:p>
          <a:endParaRPr lang="en-US"/>
        </a:p>
      </dgm:t>
    </dgm:pt>
    <dgm:pt modelId="{C8F05E84-2B1B-A948-9044-A3F868F8DDBC}" type="sibTrans" cxnId="{D08670C8-F6FC-974B-93D6-F4F29274DF6C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He had been taking</a:t>
          </a:r>
          <a:endParaRPr lang="en-US" dirty="0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en-US" dirty="0" smtClean="0"/>
            <a:t>He hadn’t been taking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CB273C-25F7-584F-B5A8-1A4D1A220570}" type="pres">
      <dgm:prSet presAssocID="{2A92FA7A-2681-4741-8124-46F575AED0C1}" presName="root1" presStyleCnt="0"/>
      <dgm:spPr/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A7E698-F871-AE4B-AE2A-A7564CA84C3A}" type="pres">
      <dgm:prSet presAssocID="{2A92FA7A-2681-4741-8124-46F575AED0C1}" presName="level2hierChild" presStyleCnt="0"/>
      <dgm:spPr/>
    </dgm:pt>
    <dgm:pt modelId="{D2F92E03-6E57-3945-821E-DFCEED759870}" type="pres">
      <dgm:prSet presAssocID="{724E4DF2-5A06-8D4B-AC91-D39FC52E16B3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3BEF04AE-30F5-E942-8B06-1C8F078602FF}" type="pres">
      <dgm:prSet presAssocID="{724E4DF2-5A06-8D4B-AC91-D39FC52E16B3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96C81D-BCF4-3B43-919A-20A6551681B1}" type="pres">
      <dgm:prSet presAssocID="{9834C1AD-2888-DE4C-9350-FBCDF63795F7}" presName="root2" presStyleCnt="0"/>
      <dgm:spPr/>
    </dgm:pt>
    <dgm:pt modelId="{67718ABC-7970-6E4E-8991-2D96979FA35E}" type="pres">
      <dgm:prSet presAssocID="{9834C1AD-2888-DE4C-9350-FBCDF63795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58B15F-F582-8046-9925-F35B0FEC7759}" type="pres">
      <dgm:prSet presAssocID="{9834C1AD-2888-DE4C-9350-FBCDF63795F7}" presName="level3hierChild" presStyleCnt="0"/>
      <dgm:spPr/>
    </dgm:pt>
    <dgm:pt modelId="{8F996C64-85C5-224D-AF3F-9F266C75EFA3}" type="pres">
      <dgm:prSet presAssocID="{34BBD8D0-69D8-A74C-B6F2-21821A46F27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C2B5F5AE-1C6D-D945-A60D-1CD304F867C6}" type="pres">
      <dgm:prSet presAssocID="{34BBD8D0-69D8-A74C-B6F2-21821A46F27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4B66836A-5048-0A4C-B5A3-A497B538161C}" type="pres">
      <dgm:prSet presAssocID="{9580F8C6-7D71-404B-BC83-E2944F9ECF4D}" presName="root2" presStyleCnt="0"/>
      <dgm:spPr/>
    </dgm:pt>
    <dgm:pt modelId="{52920608-ADE0-564B-BEDD-9DDC1D26D0F2}" type="pres">
      <dgm:prSet presAssocID="{9580F8C6-7D71-404B-BC83-E2944F9ECF4D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AF96F03-AADD-A44D-83C0-48FD3C8F8ECA}" type="pres">
      <dgm:prSet presAssocID="{9580F8C6-7D71-404B-BC83-E2944F9ECF4D}" presName="level3hierChild" presStyleCnt="0"/>
      <dgm:spPr/>
    </dgm:pt>
    <dgm:pt modelId="{8C63A52B-8CC0-B245-B89B-D19886C8B77E}" type="pres">
      <dgm:prSet presAssocID="{0BEAE4BC-F1F3-1D41-B3FD-3148AEBEED25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7DA812BC-BDB2-EF46-975D-439D019811D8}" type="pres">
      <dgm:prSet presAssocID="{0BEAE4BC-F1F3-1D41-B3FD-3148AEBEED25}" presName="connTx" presStyleLbl="parChTrans1D3" presStyleIdx="1" presStyleCnt="4"/>
      <dgm:spPr/>
      <dgm:t>
        <a:bodyPr/>
        <a:lstStyle/>
        <a:p>
          <a:endParaRPr lang="cs-CZ"/>
        </a:p>
      </dgm:t>
    </dgm:pt>
    <dgm:pt modelId="{5D9641DB-52AF-134F-8E18-F103A1695B0B}" type="pres">
      <dgm:prSet presAssocID="{CD748F0A-E1B7-6546-BDA9-021B894B6588}" presName="root2" presStyleCnt="0"/>
      <dgm:spPr/>
    </dgm:pt>
    <dgm:pt modelId="{3EED7014-49BD-3843-AEC3-D385E13C6F97}" type="pres">
      <dgm:prSet presAssocID="{CD748F0A-E1B7-6546-BDA9-021B894B658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042C9C6-1028-AC44-8DCF-9A17CE13E6D2}" type="pres">
      <dgm:prSet presAssocID="{CD748F0A-E1B7-6546-BDA9-021B894B6588}" presName="level3hierChild" presStyleCnt="0"/>
      <dgm:spPr/>
    </dgm:pt>
    <dgm:pt modelId="{7C53BD28-C831-CC4D-9B78-915682C1FC92}" type="pres">
      <dgm:prSet presAssocID="{C01D14F3-D5A2-CD40-959A-14E05BD0326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DFDA36DE-DD9B-614C-937C-B8D5868E8180}" type="pres">
      <dgm:prSet presAssocID="{C01D14F3-D5A2-CD40-959A-14E05BD0326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8AB97D6-210F-1A46-8BBB-CC84588ACE57}" type="pres">
      <dgm:prSet presAssocID="{2892AE73-BC3F-364B-B085-9BCCF4B4823F}" presName="root2" presStyleCnt="0"/>
      <dgm:spPr/>
    </dgm:pt>
    <dgm:pt modelId="{030788CC-2181-9F41-913D-0F4931915D2D}" type="pres">
      <dgm:prSet presAssocID="{2892AE73-BC3F-364B-B085-9BCCF4B4823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CF98F2-A063-F24C-AC8F-651EC61FEDD5}" type="pres">
      <dgm:prSet presAssocID="{2892AE73-BC3F-364B-B085-9BCCF4B4823F}" presName="level3hierChild" presStyleCnt="0"/>
      <dgm:spPr/>
    </dgm:pt>
    <dgm:pt modelId="{A51409F9-343B-E54E-AC2B-CC0CB9C3B7E1}" type="pres">
      <dgm:prSet presAssocID="{3AF5C3DA-43A3-3F48-BF8B-75EBEE87FA15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16348FF6-4124-6D49-82F5-F51552E61926}" type="pres">
      <dgm:prSet presAssocID="{3AF5C3DA-43A3-3F48-BF8B-75EBEE87FA15}" presName="connTx" presStyleLbl="parChTrans1D3" presStyleIdx="2" presStyleCnt="4"/>
      <dgm:spPr/>
      <dgm:t>
        <a:bodyPr/>
        <a:lstStyle/>
        <a:p>
          <a:endParaRPr lang="cs-CZ"/>
        </a:p>
      </dgm:t>
    </dgm:pt>
    <dgm:pt modelId="{00A0CF02-86E9-834C-A7E4-C6B5A84CCC23}" type="pres">
      <dgm:prSet presAssocID="{F23C9553-09C9-1341-B699-6ECA5525E0D4}" presName="root2" presStyleCnt="0"/>
      <dgm:spPr/>
    </dgm:pt>
    <dgm:pt modelId="{9713C293-B8AE-5444-817D-D8456069CDF7}" type="pres">
      <dgm:prSet presAssocID="{F23C9553-09C9-1341-B699-6ECA5525E0D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</dgm:pt>
    <dgm:pt modelId="{B6AD0D77-8CFF-9741-86D8-3BE95DE29793}" type="pres">
      <dgm:prSet presAssocID="{847CAEA3-2C25-6646-949A-6AEE43FA2893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08F1D5BE-C007-C94B-8F55-3E0D28019700}" type="pres">
      <dgm:prSet presAssocID="{847CAEA3-2C25-6646-949A-6AEE43FA2893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6084CC3-40DD-1D48-B694-46C19AD90824}" type="pres">
      <dgm:prSet presAssocID="{6CC0DEB3-298B-B047-9D7A-D54776893B39}" presName="root2" presStyleCnt="0"/>
      <dgm:spPr/>
    </dgm:pt>
    <dgm:pt modelId="{28EF8C1D-BCC8-834B-9EA0-6269A4070493}" type="pres">
      <dgm:prSet presAssocID="{6CC0DEB3-298B-B047-9D7A-D54776893B39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0056AD-D34A-2C41-B2C8-4AA34C04FF88}" type="pres">
      <dgm:prSet presAssocID="{6CC0DEB3-298B-B047-9D7A-D54776893B39}" presName="level3hierChild" presStyleCnt="0"/>
      <dgm:spPr/>
    </dgm:pt>
  </dgm:ptLst>
  <dgm:cxnLst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7928ECFF-EFD3-024E-A5E0-07E2E0B872FF}" type="presOf" srcId="{34BBD8D0-69D8-A74C-B6F2-21821A46F27A}" destId="{8F996C64-85C5-224D-AF3F-9F266C75EFA3}" srcOrd="0" destOrd="0" presId="urn:microsoft.com/office/officeart/2005/8/layout/hierarchy2"/>
    <dgm:cxn modelId="{5F61931A-8BEF-2248-B548-22D8FB63786E}" type="presOf" srcId="{3AF5C3DA-43A3-3F48-BF8B-75EBEE87FA15}" destId="{16348FF6-4124-6D49-82F5-F51552E61926}" srcOrd="1" destOrd="0" presId="urn:microsoft.com/office/officeart/2005/8/layout/hierarchy2"/>
    <dgm:cxn modelId="{122D5093-A3CD-BC4A-89E7-6A88C68B3595}" type="presOf" srcId="{847CAEA3-2C25-6646-949A-6AEE43FA2893}" destId="{08F1D5BE-C007-C94B-8F55-3E0D28019700}" srcOrd="1" destOrd="0" presId="urn:microsoft.com/office/officeart/2005/8/layout/hierarchy2"/>
    <dgm:cxn modelId="{B5A9F41B-0CF4-7A40-B05F-C4E1502F0BD4}" type="presOf" srcId="{2A92FA7A-2681-4741-8124-46F575AED0C1}" destId="{2938F14C-C3DE-7948-AF0A-7DC43D62BC8C}" srcOrd="0" destOrd="0" presId="urn:microsoft.com/office/officeart/2005/8/layout/hierarchy2"/>
    <dgm:cxn modelId="{42BBDA16-3313-9E4D-A746-1E18ECA4626E}" type="presOf" srcId="{2892AE73-BC3F-364B-B085-9BCCF4B4823F}" destId="{030788CC-2181-9F41-913D-0F4931915D2D}" srcOrd="0" destOrd="0" presId="urn:microsoft.com/office/officeart/2005/8/layout/hierarchy2"/>
    <dgm:cxn modelId="{D08670C8-F6FC-974B-93D6-F4F29274DF6C}" srcId="{2A92FA7A-2681-4741-8124-46F575AED0C1}" destId="{2892AE73-BC3F-364B-B085-9BCCF4B4823F}" srcOrd="1" destOrd="0" parTransId="{C01D14F3-D5A2-CD40-959A-14E05BD0326B}" sibTransId="{C8F05E84-2B1B-A948-9044-A3F868F8DDBC}"/>
    <dgm:cxn modelId="{281714F7-F398-1747-B972-E2D9325B25D7}" type="presOf" srcId="{F23C9553-09C9-1341-B699-6ECA5525E0D4}" destId="{9713C293-B8AE-5444-817D-D8456069CDF7}" srcOrd="0" destOrd="0" presId="urn:microsoft.com/office/officeart/2005/8/layout/hierarchy2"/>
    <dgm:cxn modelId="{C6D0DC6A-32E2-9447-BADF-E578CADBC00B}" type="presOf" srcId="{C01D14F3-D5A2-CD40-959A-14E05BD0326B}" destId="{DFDA36DE-DD9B-614C-937C-B8D5868E8180}" srcOrd="1" destOrd="0" presId="urn:microsoft.com/office/officeart/2005/8/layout/hierarchy2"/>
    <dgm:cxn modelId="{764D9A1A-4AD4-E24F-8CFC-8C84EBE858CA}" type="presOf" srcId="{0BEAE4BC-F1F3-1D41-B3FD-3148AEBEED25}" destId="{7DA812BC-BDB2-EF46-975D-439D019811D8}" srcOrd="1" destOrd="0" presId="urn:microsoft.com/office/officeart/2005/8/layout/hierarchy2"/>
    <dgm:cxn modelId="{C9457C99-3DD2-AE49-A3B6-213036B361EF}" type="presOf" srcId="{0BEAE4BC-F1F3-1D41-B3FD-3148AEBEED25}" destId="{8C63A52B-8CC0-B245-B89B-D19886C8B77E}" srcOrd="0" destOrd="0" presId="urn:microsoft.com/office/officeart/2005/8/layout/hierarchy2"/>
    <dgm:cxn modelId="{355C1CE8-EFD0-394F-9DE8-C087EFB2A0BA}" srcId="{2A92FA7A-2681-4741-8124-46F575AED0C1}" destId="{9834C1AD-2888-DE4C-9350-FBCDF63795F7}" srcOrd="0" destOrd="0" parTransId="{724E4DF2-5A06-8D4B-AC91-D39FC52E16B3}" sibTransId="{309C9962-CDBE-C04E-9458-6729C7D16066}"/>
    <dgm:cxn modelId="{38C0D647-A44A-9941-9FCB-C321B3193066}" type="presOf" srcId="{9834C1AD-2888-DE4C-9350-FBCDF63795F7}" destId="{67718ABC-7970-6E4E-8991-2D96979FA35E}" srcOrd="0" destOrd="0" presId="urn:microsoft.com/office/officeart/2005/8/layout/hierarchy2"/>
    <dgm:cxn modelId="{FEABE1FB-4ED4-A045-9B30-78D8229A4972}" type="presOf" srcId="{724E4DF2-5A06-8D4B-AC91-D39FC52E16B3}" destId="{D2F92E03-6E57-3945-821E-DFCEED759870}" srcOrd="0" destOrd="0" presId="urn:microsoft.com/office/officeart/2005/8/layout/hierarchy2"/>
    <dgm:cxn modelId="{96E5ADFD-5A44-EC46-B804-33D8E6D69DE5}" srcId="{2892AE73-BC3F-364B-B085-9BCCF4B4823F}" destId="{F23C9553-09C9-1341-B699-6ECA5525E0D4}" srcOrd="0" destOrd="0" parTransId="{3AF5C3DA-43A3-3F48-BF8B-75EBEE87FA15}" sibTransId="{4BD4AB9D-C9A6-F54F-BDF1-AEBEFA79EF9F}"/>
    <dgm:cxn modelId="{CD139F8F-BF63-7B45-A80C-FD2AD54D4CF7}" srcId="{9834C1AD-2888-DE4C-9350-FBCDF63795F7}" destId="{9580F8C6-7D71-404B-BC83-E2944F9ECF4D}" srcOrd="0" destOrd="0" parTransId="{34BBD8D0-69D8-A74C-B6F2-21821A46F27A}" sibTransId="{2797DF83-507B-E547-A1D8-92BCDC26A639}"/>
    <dgm:cxn modelId="{BB2111DE-D295-0945-BA0F-B715AABE4FB4}" srcId="{9834C1AD-2888-DE4C-9350-FBCDF63795F7}" destId="{CD748F0A-E1B7-6546-BDA9-021B894B6588}" srcOrd="1" destOrd="0" parTransId="{0BEAE4BC-F1F3-1D41-B3FD-3148AEBEED25}" sibTransId="{A141963A-9EE1-D64E-84CE-CB07A0AE9F0A}"/>
    <dgm:cxn modelId="{5B949919-C233-CF4F-BEEA-3880D5687E08}" type="presOf" srcId="{6CC0DEB3-298B-B047-9D7A-D54776893B39}" destId="{28EF8C1D-BCC8-834B-9EA0-6269A4070493}" srcOrd="0" destOrd="0" presId="urn:microsoft.com/office/officeart/2005/8/layout/hierarchy2"/>
    <dgm:cxn modelId="{EB95B26D-14D9-2141-9A6E-5CC5799FFED4}" srcId="{2892AE73-BC3F-364B-B085-9BCCF4B4823F}" destId="{6CC0DEB3-298B-B047-9D7A-D54776893B39}" srcOrd="1" destOrd="0" parTransId="{847CAEA3-2C25-6646-949A-6AEE43FA2893}" sibTransId="{3842ED61-A4D1-604F-B101-12FB08D1D538}"/>
    <dgm:cxn modelId="{640BABD0-409F-C84E-82B0-53E9ACB301EB}" type="presOf" srcId="{BC5F1243-14AD-2141-97F8-3836CEEC7098}" destId="{48F9C08F-7CB6-9A46-93BA-14127D5010CB}" srcOrd="0" destOrd="0" presId="urn:microsoft.com/office/officeart/2005/8/layout/hierarchy2"/>
    <dgm:cxn modelId="{72A26B86-A351-504A-B3ED-BBEC10096642}" type="presOf" srcId="{724E4DF2-5A06-8D4B-AC91-D39FC52E16B3}" destId="{3BEF04AE-30F5-E942-8B06-1C8F078602FF}" srcOrd="1" destOrd="0" presId="urn:microsoft.com/office/officeart/2005/8/layout/hierarchy2"/>
    <dgm:cxn modelId="{38F80449-0F81-AC41-950A-30476CF2DFB4}" type="presOf" srcId="{C01D14F3-D5A2-CD40-959A-14E05BD0326B}" destId="{7C53BD28-C831-CC4D-9B78-915682C1FC92}" srcOrd="0" destOrd="0" presId="urn:microsoft.com/office/officeart/2005/8/layout/hierarchy2"/>
    <dgm:cxn modelId="{84EAB48D-246A-094E-8E3C-32EC9946E2DA}" type="presOf" srcId="{3AF5C3DA-43A3-3F48-BF8B-75EBEE87FA15}" destId="{A51409F9-343B-E54E-AC2B-CC0CB9C3B7E1}" srcOrd="0" destOrd="0" presId="urn:microsoft.com/office/officeart/2005/8/layout/hierarchy2"/>
    <dgm:cxn modelId="{87391F67-4287-0149-B24E-DCC4B0746735}" type="presOf" srcId="{34BBD8D0-69D8-A74C-B6F2-21821A46F27A}" destId="{C2B5F5AE-1C6D-D945-A60D-1CD304F867C6}" srcOrd="1" destOrd="0" presId="urn:microsoft.com/office/officeart/2005/8/layout/hierarchy2"/>
    <dgm:cxn modelId="{0587A24B-E759-7446-948E-FD61C6071C72}" type="presOf" srcId="{CD748F0A-E1B7-6546-BDA9-021B894B6588}" destId="{3EED7014-49BD-3843-AEC3-D385E13C6F97}" srcOrd="0" destOrd="0" presId="urn:microsoft.com/office/officeart/2005/8/layout/hierarchy2"/>
    <dgm:cxn modelId="{9866DE03-E84D-DC44-9679-76EF470DD567}" type="presOf" srcId="{9580F8C6-7D71-404B-BC83-E2944F9ECF4D}" destId="{52920608-ADE0-564B-BEDD-9DDC1D26D0F2}" srcOrd="0" destOrd="0" presId="urn:microsoft.com/office/officeart/2005/8/layout/hierarchy2"/>
    <dgm:cxn modelId="{134C1642-C784-784A-BEDA-81CF5F573A74}" type="presOf" srcId="{847CAEA3-2C25-6646-949A-6AEE43FA2893}" destId="{B6AD0D77-8CFF-9741-86D8-3BE95DE29793}" srcOrd="0" destOrd="0" presId="urn:microsoft.com/office/officeart/2005/8/layout/hierarchy2"/>
    <dgm:cxn modelId="{B70B287C-77C6-CE48-8BBE-D9280974CF58}" type="presParOf" srcId="{48F9C08F-7CB6-9A46-93BA-14127D5010CB}" destId="{0ECB273C-25F7-584F-B5A8-1A4D1A220570}" srcOrd="0" destOrd="0" presId="urn:microsoft.com/office/officeart/2005/8/layout/hierarchy2"/>
    <dgm:cxn modelId="{F8E85127-9E16-574B-BF7E-7058D9DF6471}" type="presParOf" srcId="{0ECB273C-25F7-584F-B5A8-1A4D1A220570}" destId="{2938F14C-C3DE-7948-AF0A-7DC43D62BC8C}" srcOrd="0" destOrd="0" presId="urn:microsoft.com/office/officeart/2005/8/layout/hierarchy2"/>
    <dgm:cxn modelId="{7CD65FBA-81AF-0D42-B44A-5D5917DA21AB}" type="presParOf" srcId="{0ECB273C-25F7-584F-B5A8-1A4D1A220570}" destId="{B1A7E698-F871-AE4B-AE2A-A7564CA84C3A}" srcOrd="1" destOrd="0" presId="urn:microsoft.com/office/officeart/2005/8/layout/hierarchy2"/>
    <dgm:cxn modelId="{E03156D5-6758-724E-BB45-12BB599B101F}" type="presParOf" srcId="{B1A7E698-F871-AE4B-AE2A-A7564CA84C3A}" destId="{D2F92E03-6E57-3945-821E-DFCEED759870}" srcOrd="0" destOrd="0" presId="urn:microsoft.com/office/officeart/2005/8/layout/hierarchy2"/>
    <dgm:cxn modelId="{EE1C1059-412A-774F-A59A-5A8867B45C1B}" type="presParOf" srcId="{D2F92E03-6E57-3945-821E-DFCEED759870}" destId="{3BEF04AE-30F5-E942-8B06-1C8F078602FF}" srcOrd="0" destOrd="0" presId="urn:microsoft.com/office/officeart/2005/8/layout/hierarchy2"/>
    <dgm:cxn modelId="{DDDB071B-D82A-5D4F-BC73-99271C8F8849}" type="presParOf" srcId="{B1A7E698-F871-AE4B-AE2A-A7564CA84C3A}" destId="{F596C81D-BCF4-3B43-919A-20A6551681B1}" srcOrd="1" destOrd="0" presId="urn:microsoft.com/office/officeart/2005/8/layout/hierarchy2"/>
    <dgm:cxn modelId="{A5CAC2B5-7B35-4E4D-A423-19367C4A06A8}" type="presParOf" srcId="{F596C81D-BCF4-3B43-919A-20A6551681B1}" destId="{67718ABC-7970-6E4E-8991-2D96979FA35E}" srcOrd="0" destOrd="0" presId="urn:microsoft.com/office/officeart/2005/8/layout/hierarchy2"/>
    <dgm:cxn modelId="{2706D4E1-0887-3A42-9026-8B592311E9CD}" type="presParOf" srcId="{F596C81D-BCF4-3B43-919A-20A6551681B1}" destId="{C958B15F-F582-8046-9925-F35B0FEC7759}" srcOrd="1" destOrd="0" presId="urn:microsoft.com/office/officeart/2005/8/layout/hierarchy2"/>
    <dgm:cxn modelId="{09A5FF0F-0566-214F-937C-E99E92C67C42}" type="presParOf" srcId="{C958B15F-F582-8046-9925-F35B0FEC7759}" destId="{8F996C64-85C5-224D-AF3F-9F266C75EFA3}" srcOrd="0" destOrd="0" presId="urn:microsoft.com/office/officeart/2005/8/layout/hierarchy2"/>
    <dgm:cxn modelId="{5C18003B-B1B0-1B4E-A032-935D220714A1}" type="presParOf" srcId="{8F996C64-85C5-224D-AF3F-9F266C75EFA3}" destId="{C2B5F5AE-1C6D-D945-A60D-1CD304F867C6}" srcOrd="0" destOrd="0" presId="urn:microsoft.com/office/officeart/2005/8/layout/hierarchy2"/>
    <dgm:cxn modelId="{870E6FDF-E2C0-9C4E-8D8F-18D23AC1752D}" type="presParOf" srcId="{C958B15F-F582-8046-9925-F35B0FEC7759}" destId="{4B66836A-5048-0A4C-B5A3-A497B538161C}" srcOrd="1" destOrd="0" presId="urn:microsoft.com/office/officeart/2005/8/layout/hierarchy2"/>
    <dgm:cxn modelId="{B72024CD-7247-4B44-8A57-AC08921A5E11}" type="presParOf" srcId="{4B66836A-5048-0A4C-B5A3-A497B538161C}" destId="{52920608-ADE0-564B-BEDD-9DDC1D26D0F2}" srcOrd="0" destOrd="0" presId="urn:microsoft.com/office/officeart/2005/8/layout/hierarchy2"/>
    <dgm:cxn modelId="{3543C956-23E7-7443-87D7-82CF037D572C}" type="presParOf" srcId="{4B66836A-5048-0A4C-B5A3-A497B538161C}" destId="{8AF96F03-AADD-A44D-83C0-48FD3C8F8ECA}" srcOrd="1" destOrd="0" presId="urn:microsoft.com/office/officeart/2005/8/layout/hierarchy2"/>
    <dgm:cxn modelId="{C3BBF349-7575-7E45-9F03-BFB50DABF34C}" type="presParOf" srcId="{C958B15F-F582-8046-9925-F35B0FEC7759}" destId="{8C63A52B-8CC0-B245-B89B-D19886C8B77E}" srcOrd="2" destOrd="0" presId="urn:microsoft.com/office/officeart/2005/8/layout/hierarchy2"/>
    <dgm:cxn modelId="{F6DF979C-3C4F-5943-BF83-62FB23F088BB}" type="presParOf" srcId="{8C63A52B-8CC0-B245-B89B-D19886C8B77E}" destId="{7DA812BC-BDB2-EF46-975D-439D019811D8}" srcOrd="0" destOrd="0" presId="urn:microsoft.com/office/officeart/2005/8/layout/hierarchy2"/>
    <dgm:cxn modelId="{774A60D4-CDCC-CC4F-9CB4-B55EC3766E8C}" type="presParOf" srcId="{C958B15F-F582-8046-9925-F35B0FEC7759}" destId="{5D9641DB-52AF-134F-8E18-F103A1695B0B}" srcOrd="3" destOrd="0" presId="urn:microsoft.com/office/officeart/2005/8/layout/hierarchy2"/>
    <dgm:cxn modelId="{A04D1A14-3CB9-0F4D-BFD6-6E4FAF598723}" type="presParOf" srcId="{5D9641DB-52AF-134F-8E18-F103A1695B0B}" destId="{3EED7014-49BD-3843-AEC3-D385E13C6F97}" srcOrd="0" destOrd="0" presId="urn:microsoft.com/office/officeart/2005/8/layout/hierarchy2"/>
    <dgm:cxn modelId="{05DD92A6-C80F-3144-B26B-D839FA4BA8B8}" type="presParOf" srcId="{5D9641DB-52AF-134F-8E18-F103A1695B0B}" destId="{0042C9C6-1028-AC44-8DCF-9A17CE13E6D2}" srcOrd="1" destOrd="0" presId="urn:microsoft.com/office/officeart/2005/8/layout/hierarchy2"/>
    <dgm:cxn modelId="{7CBA6441-5EBA-2142-996C-0EDE646046DD}" type="presParOf" srcId="{B1A7E698-F871-AE4B-AE2A-A7564CA84C3A}" destId="{7C53BD28-C831-CC4D-9B78-915682C1FC92}" srcOrd="2" destOrd="0" presId="urn:microsoft.com/office/officeart/2005/8/layout/hierarchy2"/>
    <dgm:cxn modelId="{80EED78C-EBD7-8D40-801E-23D57899CD0F}" type="presParOf" srcId="{7C53BD28-C831-CC4D-9B78-915682C1FC92}" destId="{DFDA36DE-DD9B-614C-937C-B8D5868E8180}" srcOrd="0" destOrd="0" presId="urn:microsoft.com/office/officeart/2005/8/layout/hierarchy2"/>
    <dgm:cxn modelId="{F8292E73-A5B7-014D-8B6A-472EB9B6DA84}" type="presParOf" srcId="{B1A7E698-F871-AE4B-AE2A-A7564CA84C3A}" destId="{68AB97D6-210F-1A46-8BBB-CC84588ACE57}" srcOrd="3" destOrd="0" presId="urn:microsoft.com/office/officeart/2005/8/layout/hierarchy2"/>
    <dgm:cxn modelId="{9B8BF8ED-76FC-2E46-AD43-3A9363FC2A70}" type="presParOf" srcId="{68AB97D6-210F-1A46-8BBB-CC84588ACE57}" destId="{030788CC-2181-9F41-913D-0F4931915D2D}" srcOrd="0" destOrd="0" presId="urn:microsoft.com/office/officeart/2005/8/layout/hierarchy2"/>
    <dgm:cxn modelId="{A38C9FBD-39C9-EB43-AC87-ECAB77A5C528}" type="presParOf" srcId="{68AB97D6-210F-1A46-8BBB-CC84588ACE57}" destId="{07CF98F2-A063-F24C-AC8F-651EC61FEDD5}" srcOrd="1" destOrd="0" presId="urn:microsoft.com/office/officeart/2005/8/layout/hierarchy2"/>
    <dgm:cxn modelId="{B894205C-D524-0A40-B05E-7979B0E5A607}" type="presParOf" srcId="{07CF98F2-A063-F24C-AC8F-651EC61FEDD5}" destId="{A51409F9-343B-E54E-AC2B-CC0CB9C3B7E1}" srcOrd="0" destOrd="0" presId="urn:microsoft.com/office/officeart/2005/8/layout/hierarchy2"/>
    <dgm:cxn modelId="{D9FCCAD4-367B-F242-AF7C-F80D20BF3518}" type="presParOf" srcId="{A51409F9-343B-E54E-AC2B-CC0CB9C3B7E1}" destId="{16348FF6-4124-6D49-82F5-F51552E61926}" srcOrd="0" destOrd="0" presId="urn:microsoft.com/office/officeart/2005/8/layout/hierarchy2"/>
    <dgm:cxn modelId="{95926F13-53C2-224F-A171-4E9C0A0CC007}" type="presParOf" srcId="{07CF98F2-A063-F24C-AC8F-651EC61FEDD5}" destId="{00A0CF02-86E9-834C-A7E4-C6B5A84CCC23}" srcOrd="1" destOrd="0" presId="urn:microsoft.com/office/officeart/2005/8/layout/hierarchy2"/>
    <dgm:cxn modelId="{920CE83F-C65F-3D42-B538-8862530C2E9F}" type="presParOf" srcId="{00A0CF02-86E9-834C-A7E4-C6B5A84CCC23}" destId="{9713C293-B8AE-5444-817D-D8456069CDF7}" srcOrd="0" destOrd="0" presId="urn:microsoft.com/office/officeart/2005/8/layout/hierarchy2"/>
    <dgm:cxn modelId="{295D98E4-4AF8-6E45-B5A0-21B40837CE40}" type="presParOf" srcId="{00A0CF02-86E9-834C-A7E4-C6B5A84CCC23}" destId="{C40978D3-FDD5-714C-9695-60C8A8BAADFD}" srcOrd="1" destOrd="0" presId="urn:microsoft.com/office/officeart/2005/8/layout/hierarchy2"/>
    <dgm:cxn modelId="{17D03B1D-68E9-404F-B115-32B66F2A5273}" type="presParOf" srcId="{07CF98F2-A063-F24C-AC8F-651EC61FEDD5}" destId="{B6AD0D77-8CFF-9741-86D8-3BE95DE29793}" srcOrd="2" destOrd="0" presId="urn:microsoft.com/office/officeart/2005/8/layout/hierarchy2"/>
    <dgm:cxn modelId="{4CBA1660-D851-6C4D-BFE9-F02B49ABE8C5}" type="presParOf" srcId="{B6AD0D77-8CFF-9741-86D8-3BE95DE29793}" destId="{08F1D5BE-C007-C94B-8F55-3E0D28019700}" srcOrd="0" destOrd="0" presId="urn:microsoft.com/office/officeart/2005/8/layout/hierarchy2"/>
    <dgm:cxn modelId="{4C792048-030B-784F-BF5C-ED6B6DC8C03A}" type="presParOf" srcId="{07CF98F2-A063-F24C-AC8F-651EC61FEDD5}" destId="{36084CC3-40DD-1D48-B694-46C19AD90824}" srcOrd="3" destOrd="0" presId="urn:microsoft.com/office/officeart/2005/8/layout/hierarchy2"/>
    <dgm:cxn modelId="{3594F5AB-A1B4-A943-A2E8-4A0A49F7EE06}" type="presParOf" srcId="{36084CC3-40DD-1D48-B694-46C19AD90824}" destId="{28EF8C1D-BCC8-834B-9EA0-6269A4070493}" srcOrd="0" destOrd="0" presId="urn:microsoft.com/office/officeart/2005/8/layout/hierarchy2"/>
    <dgm:cxn modelId="{617B3587-67EB-0145-92A5-219599438258}" type="presParOf" srcId="{36084CC3-40DD-1D48-B694-46C19AD90824}" destId="{510056AD-D34A-2C41-B2C8-4AA34C04FF8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0D2F6D0-1219-2A41-A7A8-EF9B4A3A28D5}" type="doc">
      <dgm:prSet loTypeId="urn:microsoft.com/office/officeart/2005/8/layout/default#1" loCatId="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2B01B3-1998-1341-A075-92AA1216445D}">
      <dgm:prSet/>
      <dgm:spPr/>
      <dgm:t>
        <a:bodyPr/>
        <a:lstStyle/>
        <a:p>
          <a:pPr rtl="0"/>
          <a:r>
            <a:rPr lang="en-US" dirty="0" smtClean="0"/>
            <a:t>Today</a:t>
          </a:r>
          <a:endParaRPr lang="en-US" dirty="0"/>
        </a:p>
      </dgm:t>
    </dgm:pt>
    <dgm:pt modelId="{0209E3B5-488A-A743-9E1D-F9186877939A}" type="parTrans" cxnId="{CEF9335C-8540-CA4B-AB5B-DB52413C87F5}">
      <dgm:prSet/>
      <dgm:spPr/>
      <dgm:t>
        <a:bodyPr/>
        <a:lstStyle/>
        <a:p>
          <a:endParaRPr lang="en-US"/>
        </a:p>
      </dgm:t>
    </dgm:pt>
    <dgm:pt modelId="{C33C40C1-6B07-2E4E-8885-F65E8D238F40}" type="sibTrans" cxnId="{CEF9335C-8540-CA4B-AB5B-DB52413C87F5}">
      <dgm:prSet/>
      <dgm:spPr/>
      <dgm:t>
        <a:bodyPr/>
        <a:lstStyle/>
        <a:p>
          <a:endParaRPr lang="en-US"/>
        </a:p>
      </dgm:t>
    </dgm:pt>
    <dgm:pt modelId="{07E64FA8-CF41-E749-B784-B7C45C600A1E}">
      <dgm:prSet/>
      <dgm:spPr/>
      <dgm:t>
        <a:bodyPr/>
        <a:lstStyle/>
        <a:p>
          <a:pPr rtl="0"/>
          <a:r>
            <a:rPr lang="en-US" dirty="0" smtClean="0"/>
            <a:t>Yesterday</a:t>
          </a:r>
          <a:endParaRPr lang="en-US" dirty="0"/>
        </a:p>
      </dgm:t>
    </dgm:pt>
    <dgm:pt modelId="{532A925F-6254-3D47-9ECA-FB1721091954}" type="parTrans" cxnId="{8928A0F1-51EE-8945-9CC0-CC17DDB89101}">
      <dgm:prSet/>
      <dgm:spPr/>
      <dgm:t>
        <a:bodyPr/>
        <a:lstStyle/>
        <a:p>
          <a:endParaRPr lang="en-US"/>
        </a:p>
      </dgm:t>
    </dgm:pt>
    <dgm:pt modelId="{34B47118-9810-5449-BC3A-1B68B8F7B67C}" type="sibTrans" cxnId="{8928A0F1-51EE-8945-9CC0-CC17DDB89101}">
      <dgm:prSet/>
      <dgm:spPr/>
      <dgm:t>
        <a:bodyPr/>
        <a:lstStyle/>
        <a:p>
          <a:endParaRPr lang="en-US"/>
        </a:p>
      </dgm:t>
    </dgm:pt>
    <dgm:pt modelId="{2E1E7A2C-9580-CA41-B74E-9EAAC8CC905C}">
      <dgm:prSet/>
      <dgm:spPr/>
      <dgm:t>
        <a:bodyPr/>
        <a:lstStyle/>
        <a:p>
          <a:pPr rtl="0"/>
          <a:r>
            <a:rPr lang="en-US" dirty="0" smtClean="0"/>
            <a:t>So far</a:t>
          </a:r>
          <a:endParaRPr lang="en-US" dirty="0"/>
        </a:p>
      </dgm:t>
    </dgm:pt>
    <dgm:pt modelId="{853113FC-215A-8C48-8494-69F00603F160}" type="parTrans" cxnId="{44D71F13-5D51-594A-B0E1-3CBCE871D08F}">
      <dgm:prSet/>
      <dgm:spPr/>
      <dgm:t>
        <a:bodyPr/>
        <a:lstStyle/>
        <a:p>
          <a:endParaRPr lang="en-US"/>
        </a:p>
      </dgm:t>
    </dgm:pt>
    <dgm:pt modelId="{D07DD5F8-C1D0-914E-8C04-848B5DDCABC8}" type="sibTrans" cxnId="{44D71F13-5D51-594A-B0E1-3CBCE871D08F}">
      <dgm:prSet/>
      <dgm:spPr/>
      <dgm:t>
        <a:bodyPr/>
        <a:lstStyle/>
        <a:p>
          <a:endParaRPr lang="en-US"/>
        </a:p>
      </dgm:t>
    </dgm:pt>
    <dgm:pt modelId="{DE859776-86AF-2C44-BD90-0486D656EC65}">
      <dgm:prSet/>
      <dgm:spPr/>
      <dgm:t>
        <a:bodyPr/>
        <a:lstStyle/>
        <a:p>
          <a:pPr rtl="0"/>
          <a:r>
            <a:rPr lang="en-US" dirty="0" smtClean="0"/>
            <a:t>Now</a:t>
          </a:r>
          <a:endParaRPr lang="en-US" dirty="0"/>
        </a:p>
      </dgm:t>
    </dgm:pt>
    <dgm:pt modelId="{B34CD14C-110A-C746-A932-08733B1625E8}" type="parTrans" cxnId="{CD48D9EF-98AF-5B47-952E-377026D9C201}">
      <dgm:prSet/>
      <dgm:spPr/>
      <dgm:t>
        <a:bodyPr/>
        <a:lstStyle/>
        <a:p>
          <a:endParaRPr lang="en-US"/>
        </a:p>
      </dgm:t>
    </dgm:pt>
    <dgm:pt modelId="{77EBD57E-2198-8148-97EF-F84E2928D7ED}" type="sibTrans" cxnId="{CD48D9EF-98AF-5B47-952E-377026D9C201}">
      <dgm:prSet/>
      <dgm:spPr/>
      <dgm:t>
        <a:bodyPr/>
        <a:lstStyle/>
        <a:p>
          <a:endParaRPr lang="en-US"/>
        </a:p>
      </dgm:t>
    </dgm:pt>
    <dgm:pt modelId="{FE6856D9-B000-3A47-A4CC-26DC601DA877}">
      <dgm:prSet/>
      <dgm:spPr/>
      <dgm:t>
        <a:bodyPr/>
        <a:lstStyle/>
        <a:p>
          <a:pPr rtl="0"/>
          <a:r>
            <a:rPr lang="en-US" dirty="0" smtClean="0"/>
            <a:t>Usually</a:t>
          </a:r>
          <a:endParaRPr lang="en-US" dirty="0"/>
        </a:p>
      </dgm:t>
    </dgm:pt>
    <dgm:pt modelId="{7899488E-2ABB-FB42-A712-A839365AC9C3}" type="parTrans" cxnId="{47BAE0C5-0FA3-1848-93F0-F4324098FF0F}">
      <dgm:prSet/>
      <dgm:spPr/>
      <dgm:t>
        <a:bodyPr/>
        <a:lstStyle/>
        <a:p>
          <a:endParaRPr lang="en-US"/>
        </a:p>
      </dgm:t>
    </dgm:pt>
    <dgm:pt modelId="{CD6920A8-4ED4-8049-983B-091C9599DB7A}" type="sibTrans" cxnId="{47BAE0C5-0FA3-1848-93F0-F4324098FF0F}">
      <dgm:prSet/>
      <dgm:spPr/>
      <dgm:t>
        <a:bodyPr/>
        <a:lstStyle/>
        <a:p>
          <a:endParaRPr lang="en-US"/>
        </a:p>
      </dgm:t>
    </dgm:pt>
    <dgm:pt modelId="{6C4BB5C2-4F8E-664F-AB6E-B2C84A835687}">
      <dgm:prSet/>
      <dgm:spPr/>
      <dgm:t>
        <a:bodyPr/>
        <a:lstStyle/>
        <a:p>
          <a:pPr rtl="0"/>
          <a:r>
            <a:rPr lang="en-US" dirty="0" smtClean="0"/>
            <a:t>Often</a:t>
          </a:r>
          <a:endParaRPr lang="en-US" dirty="0"/>
        </a:p>
      </dgm:t>
    </dgm:pt>
    <dgm:pt modelId="{8AD485E0-0658-CE41-B8CE-298026398039}" type="parTrans" cxnId="{6DF79EC1-51A6-A140-B091-807CA7FECEBF}">
      <dgm:prSet/>
      <dgm:spPr/>
      <dgm:t>
        <a:bodyPr/>
        <a:lstStyle/>
        <a:p>
          <a:endParaRPr lang="en-US"/>
        </a:p>
      </dgm:t>
    </dgm:pt>
    <dgm:pt modelId="{12A169FB-92B2-6F44-934A-B68B70C34AC4}" type="sibTrans" cxnId="{6DF79EC1-51A6-A140-B091-807CA7FECEBF}">
      <dgm:prSet/>
      <dgm:spPr/>
      <dgm:t>
        <a:bodyPr/>
        <a:lstStyle/>
        <a:p>
          <a:endParaRPr lang="en-US"/>
        </a:p>
      </dgm:t>
    </dgm:pt>
    <dgm:pt modelId="{B724DCC8-F752-4B46-9C72-EBF06BE7BF06}">
      <dgm:prSet/>
      <dgm:spPr/>
      <dgm:t>
        <a:bodyPr/>
        <a:lstStyle/>
        <a:p>
          <a:pPr rtl="0"/>
          <a:r>
            <a:rPr lang="en-US" dirty="0" smtClean="0"/>
            <a:t>Lately</a:t>
          </a:r>
          <a:endParaRPr lang="en-US" dirty="0"/>
        </a:p>
      </dgm:t>
    </dgm:pt>
    <dgm:pt modelId="{67B9FE70-E7CE-C840-B9CA-992317D7CAD8}" type="parTrans" cxnId="{0A2373E7-17E9-214A-9C68-55D8AF837292}">
      <dgm:prSet/>
      <dgm:spPr/>
      <dgm:t>
        <a:bodyPr/>
        <a:lstStyle/>
        <a:p>
          <a:endParaRPr lang="en-US"/>
        </a:p>
      </dgm:t>
    </dgm:pt>
    <dgm:pt modelId="{2424F588-4534-994E-8A0B-68443E975ED5}" type="sibTrans" cxnId="{0A2373E7-17E9-214A-9C68-55D8AF837292}">
      <dgm:prSet/>
      <dgm:spPr/>
      <dgm:t>
        <a:bodyPr/>
        <a:lstStyle/>
        <a:p>
          <a:endParaRPr lang="en-US"/>
        </a:p>
      </dgm:t>
    </dgm:pt>
    <dgm:pt modelId="{8344B47B-185E-D44F-A17E-F1C53D3F4DD7}">
      <dgm:prSet/>
      <dgm:spPr/>
      <dgm:t>
        <a:bodyPr/>
        <a:lstStyle/>
        <a:p>
          <a:pPr rtl="0"/>
          <a:r>
            <a:rPr lang="en-US" dirty="0" smtClean="0"/>
            <a:t>From time to time</a:t>
          </a:r>
          <a:endParaRPr lang="en-US" dirty="0"/>
        </a:p>
      </dgm:t>
    </dgm:pt>
    <dgm:pt modelId="{28DA8AEB-0668-AA4B-BF15-0C5749E6B016}" type="parTrans" cxnId="{419C6F89-C74A-CB4D-88E3-2BDF9EDEE91D}">
      <dgm:prSet/>
      <dgm:spPr/>
      <dgm:t>
        <a:bodyPr/>
        <a:lstStyle/>
        <a:p>
          <a:endParaRPr lang="en-US"/>
        </a:p>
      </dgm:t>
    </dgm:pt>
    <dgm:pt modelId="{9A56FAE4-32DC-354D-8777-2AD373740998}" type="sibTrans" cxnId="{419C6F89-C74A-CB4D-88E3-2BDF9EDEE91D}">
      <dgm:prSet/>
      <dgm:spPr/>
      <dgm:t>
        <a:bodyPr/>
        <a:lstStyle/>
        <a:p>
          <a:endParaRPr lang="en-US"/>
        </a:p>
      </dgm:t>
    </dgm:pt>
    <dgm:pt modelId="{A685B755-C2E5-844F-920C-A1BBC0183C6D}" type="pres">
      <dgm:prSet presAssocID="{30D2F6D0-1219-2A41-A7A8-EF9B4A3A28D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6FB33F-9970-2E46-AD59-36A527525B4F}" type="pres">
      <dgm:prSet presAssocID="{C32B01B3-1998-1341-A075-92AA1216445D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13DB2A-BA6E-034F-ACF3-A9863AE214FD}" type="pres">
      <dgm:prSet presAssocID="{C33C40C1-6B07-2E4E-8885-F65E8D238F40}" presName="sibTrans" presStyleCnt="0"/>
      <dgm:spPr/>
    </dgm:pt>
    <dgm:pt modelId="{6ECBD058-31FC-6D41-937B-48460AA5BF1C}" type="pres">
      <dgm:prSet presAssocID="{07E64FA8-CF41-E749-B784-B7C45C600A1E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769EF-5B73-BD42-ADED-758D344D53E5}" type="pres">
      <dgm:prSet presAssocID="{34B47118-9810-5449-BC3A-1B68B8F7B67C}" presName="sibTrans" presStyleCnt="0"/>
      <dgm:spPr/>
    </dgm:pt>
    <dgm:pt modelId="{A88FC68C-C1D0-9143-B7F4-132D792391DA}" type="pres">
      <dgm:prSet presAssocID="{2E1E7A2C-9580-CA41-B74E-9EAAC8CC905C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A1A16E-EFBF-804F-BBAC-697F6C880473}" type="pres">
      <dgm:prSet presAssocID="{D07DD5F8-C1D0-914E-8C04-848B5DDCABC8}" presName="sibTrans" presStyleCnt="0"/>
      <dgm:spPr/>
    </dgm:pt>
    <dgm:pt modelId="{4AD9E65F-28BA-E74A-85CB-E0D183AEC150}" type="pres">
      <dgm:prSet presAssocID="{DE859776-86AF-2C44-BD90-0486D656EC65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817631-F182-A64B-AFCC-C970CFF60B4C}" type="pres">
      <dgm:prSet presAssocID="{77EBD57E-2198-8148-97EF-F84E2928D7ED}" presName="sibTrans" presStyleCnt="0"/>
      <dgm:spPr/>
    </dgm:pt>
    <dgm:pt modelId="{52FA274E-6C89-014F-83F9-28BB69B8C087}" type="pres">
      <dgm:prSet presAssocID="{FE6856D9-B000-3A47-A4CC-26DC601DA877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BE92D8-5E80-8942-8A88-BE0C2ED58D14}" type="pres">
      <dgm:prSet presAssocID="{CD6920A8-4ED4-8049-983B-091C9599DB7A}" presName="sibTrans" presStyleCnt="0"/>
      <dgm:spPr/>
    </dgm:pt>
    <dgm:pt modelId="{ACA206B6-4F54-F642-AAC4-BA5454C71649}" type="pres">
      <dgm:prSet presAssocID="{6C4BB5C2-4F8E-664F-AB6E-B2C84A835687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580502-35C7-4349-BA13-65E38DA74116}" type="pres">
      <dgm:prSet presAssocID="{12A169FB-92B2-6F44-934A-B68B70C34AC4}" presName="sibTrans" presStyleCnt="0"/>
      <dgm:spPr/>
    </dgm:pt>
    <dgm:pt modelId="{78A34F48-A81A-7840-9DA3-B782445CDDEF}" type="pres">
      <dgm:prSet presAssocID="{B724DCC8-F752-4B46-9C72-EBF06BE7BF06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76EC30-EF03-7449-9535-705F5FFBF663}" type="pres">
      <dgm:prSet presAssocID="{2424F588-4534-994E-8A0B-68443E975ED5}" presName="sibTrans" presStyleCnt="0"/>
      <dgm:spPr/>
    </dgm:pt>
    <dgm:pt modelId="{712E077B-BBE2-6D42-ACE7-4BB1E85280AA}" type="pres">
      <dgm:prSet presAssocID="{8344B47B-185E-D44F-A17E-F1C53D3F4DD7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48D9EF-98AF-5B47-952E-377026D9C201}" srcId="{30D2F6D0-1219-2A41-A7A8-EF9B4A3A28D5}" destId="{DE859776-86AF-2C44-BD90-0486D656EC65}" srcOrd="3" destOrd="0" parTransId="{B34CD14C-110A-C746-A932-08733B1625E8}" sibTransId="{77EBD57E-2198-8148-97EF-F84E2928D7ED}"/>
    <dgm:cxn modelId="{6FBE9F12-AED3-1841-BF64-8DC0AFD9409A}" type="presOf" srcId="{B724DCC8-F752-4B46-9C72-EBF06BE7BF06}" destId="{78A34F48-A81A-7840-9DA3-B782445CDDEF}" srcOrd="0" destOrd="0" presId="urn:microsoft.com/office/officeart/2005/8/layout/default#1"/>
    <dgm:cxn modelId="{A6FBB228-4ED5-BB4E-977E-E290004FD8F6}" type="presOf" srcId="{FE6856D9-B000-3A47-A4CC-26DC601DA877}" destId="{52FA274E-6C89-014F-83F9-28BB69B8C087}" srcOrd="0" destOrd="0" presId="urn:microsoft.com/office/officeart/2005/8/layout/default#1"/>
    <dgm:cxn modelId="{C211B024-A61D-064A-B45E-48CC464EF5DA}" type="presOf" srcId="{DE859776-86AF-2C44-BD90-0486D656EC65}" destId="{4AD9E65F-28BA-E74A-85CB-E0D183AEC150}" srcOrd="0" destOrd="0" presId="urn:microsoft.com/office/officeart/2005/8/layout/default#1"/>
    <dgm:cxn modelId="{47BAE0C5-0FA3-1848-93F0-F4324098FF0F}" srcId="{30D2F6D0-1219-2A41-A7A8-EF9B4A3A28D5}" destId="{FE6856D9-B000-3A47-A4CC-26DC601DA877}" srcOrd="4" destOrd="0" parTransId="{7899488E-2ABB-FB42-A712-A839365AC9C3}" sibTransId="{CD6920A8-4ED4-8049-983B-091C9599DB7A}"/>
    <dgm:cxn modelId="{44D71F13-5D51-594A-B0E1-3CBCE871D08F}" srcId="{30D2F6D0-1219-2A41-A7A8-EF9B4A3A28D5}" destId="{2E1E7A2C-9580-CA41-B74E-9EAAC8CC905C}" srcOrd="2" destOrd="0" parTransId="{853113FC-215A-8C48-8494-69F00603F160}" sibTransId="{D07DD5F8-C1D0-914E-8C04-848B5DDCABC8}"/>
    <dgm:cxn modelId="{6EC0B796-158E-D940-A0A0-A25F39A57444}" type="presOf" srcId="{07E64FA8-CF41-E749-B784-B7C45C600A1E}" destId="{6ECBD058-31FC-6D41-937B-48460AA5BF1C}" srcOrd="0" destOrd="0" presId="urn:microsoft.com/office/officeart/2005/8/layout/default#1"/>
    <dgm:cxn modelId="{8928A0F1-51EE-8945-9CC0-CC17DDB89101}" srcId="{30D2F6D0-1219-2A41-A7A8-EF9B4A3A28D5}" destId="{07E64FA8-CF41-E749-B784-B7C45C600A1E}" srcOrd="1" destOrd="0" parTransId="{532A925F-6254-3D47-9ECA-FB1721091954}" sibTransId="{34B47118-9810-5449-BC3A-1B68B8F7B67C}"/>
    <dgm:cxn modelId="{0A2373E7-17E9-214A-9C68-55D8AF837292}" srcId="{30D2F6D0-1219-2A41-A7A8-EF9B4A3A28D5}" destId="{B724DCC8-F752-4B46-9C72-EBF06BE7BF06}" srcOrd="6" destOrd="0" parTransId="{67B9FE70-E7CE-C840-B9CA-992317D7CAD8}" sibTransId="{2424F588-4534-994E-8A0B-68443E975ED5}"/>
    <dgm:cxn modelId="{419C6F89-C74A-CB4D-88E3-2BDF9EDEE91D}" srcId="{30D2F6D0-1219-2A41-A7A8-EF9B4A3A28D5}" destId="{8344B47B-185E-D44F-A17E-F1C53D3F4DD7}" srcOrd="7" destOrd="0" parTransId="{28DA8AEB-0668-AA4B-BF15-0C5749E6B016}" sibTransId="{9A56FAE4-32DC-354D-8777-2AD373740998}"/>
    <dgm:cxn modelId="{CEF9335C-8540-CA4B-AB5B-DB52413C87F5}" srcId="{30D2F6D0-1219-2A41-A7A8-EF9B4A3A28D5}" destId="{C32B01B3-1998-1341-A075-92AA1216445D}" srcOrd="0" destOrd="0" parTransId="{0209E3B5-488A-A743-9E1D-F9186877939A}" sibTransId="{C33C40C1-6B07-2E4E-8885-F65E8D238F40}"/>
    <dgm:cxn modelId="{BC1E46B4-A26B-8E49-94B1-C1C5E77687ED}" type="presOf" srcId="{30D2F6D0-1219-2A41-A7A8-EF9B4A3A28D5}" destId="{A685B755-C2E5-844F-920C-A1BBC0183C6D}" srcOrd="0" destOrd="0" presId="urn:microsoft.com/office/officeart/2005/8/layout/default#1"/>
    <dgm:cxn modelId="{58F5BA2E-2619-0F47-8DBD-725ADEB5D66E}" type="presOf" srcId="{C32B01B3-1998-1341-A075-92AA1216445D}" destId="{356FB33F-9970-2E46-AD59-36A527525B4F}" srcOrd="0" destOrd="0" presId="urn:microsoft.com/office/officeart/2005/8/layout/default#1"/>
    <dgm:cxn modelId="{D4E4389E-1EBB-4942-B2DB-34C3876537CF}" type="presOf" srcId="{2E1E7A2C-9580-CA41-B74E-9EAAC8CC905C}" destId="{A88FC68C-C1D0-9143-B7F4-132D792391DA}" srcOrd="0" destOrd="0" presId="urn:microsoft.com/office/officeart/2005/8/layout/default#1"/>
    <dgm:cxn modelId="{6DF79EC1-51A6-A140-B091-807CA7FECEBF}" srcId="{30D2F6D0-1219-2A41-A7A8-EF9B4A3A28D5}" destId="{6C4BB5C2-4F8E-664F-AB6E-B2C84A835687}" srcOrd="5" destOrd="0" parTransId="{8AD485E0-0658-CE41-B8CE-298026398039}" sibTransId="{12A169FB-92B2-6F44-934A-B68B70C34AC4}"/>
    <dgm:cxn modelId="{6AA87A74-B66B-8042-83BD-7B19E58A3C27}" type="presOf" srcId="{6C4BB5C2-4F8E-664F-AB6E-B2C84A835687}" destId="{ACA206B6-4F54-F642-AAC4-BA5454C71649}" srcOrd="0" destOrd="0" presId="urn:microsoft.com/office/officeart/2005/8/layout/default#1"/>
    <dgm:cxn modelId="{6BCF044E-1932-084E-B008-8A21EC48AC98}" type="presOf" srcId="{8344B47B-185E-D44F-A17E-F1C53D3F4DD7}" destId="{712E077B-BBE2-6D42-ACE7-4BB1E85280AA}" srcOrd="0" destOrd="0" presId="urn:microsoft.com/office/officeart/2005/8/layout/default#1"/>
    <dgm:cxn modelId="{078EAFDA-DF1E-924C-94D0-469041CF8FA2}" type="presParOf" srcId="{A685B755-C2E5-844F-920C-A1BBC0183C6D}" destId="{356FB33F-9970-2E46-AD59-36A527525B4F}" srcOrd="0" destOrd="0" presId="urn:microsoft.com/office/officeart/2005/8/layout/default#1"/>
    <dgm:cxn modelId="{E691EF70-0134-E645-AD1C-C2526849D7DD}" type="presParOf" srcId="{A685B755-C2E5-844F-920C-A1BBC0183C6D}" destId="{1B13DB2A-BA6E-034F-ACF3-A9863AE214FD}" srcOrd="1" destOrd="0" presId="urn:microsoft.com/office/officeart/2005/8/layout/default#1"/>
    <dgm:cxn modelId="{18BCA5F1-2F56-EA4D-B104-8A0C634EE221}" type="presParOf" srcId="{A685B755-C2E5-844F-920C-A1BBC0183C6D}" destId="{6ECBD058-31FC-6D41-937B-48460AA5BF1C}" srcOrd="2" destOrd="0" presId="urn:microsoft.com/office/officeart/2005/8/layout/default#1"/>
    <dgm:cxn modelId="{8618A371-E861-5548-A651-7AB53AE2D460}" type="presParOf" srcId="{A685B755-C2E5-844F-920C-A1BBC0183C6D}" destId="{9AC769EF-5B73-BD42-ADED-758D344D53E5}" srcOrd="3" destOrd="0" presId="urn:microsoft.com/office/officeart/2005/8/layout/default#1"/>
    <dgm:cxn modelId="{586687CD-BE03-F041-9E23-88F312D2394D}" type="presParOf" srcId="{A685B755-C2E5-844F-920C-A1BBC0183C6D}" destId="{A88FC68C-C1D0-9143-B7F4-132D792391DA}" srcOrd="4" destOrd="0" presId="urn:microsoft.com/office/officeart/2005/8/layout/default#1"/>
    <dgm:cxn modelId="{0755ABDF-B482-9B41-A460-F98491FBF667}" type="presParOf" srcId="{A685B755-C2E5-844F-920C-A1BBC0183C6D}" destId="{C6A1A16E-EFBF-804F-BBAC-697F6C880473}" srcOrd="5" destOrd="0" presId="urn:microsoft.com/office/officeart/2005/8/layout/default#1"/>
    <dgm:cxn modelId="{FDB84EAA-86EC-0F47-85AE-87CE1ABC8186}" type="presParOf" srcId="{A685B755-C2E5-844F-920C-A1BBC0183C6D}" destId="{4AD9E65F-28BA-E74A-85CB-E0D183AEC150}" srcOrd="6" destOrd="0" presId="urn:microsoft.com/office/officeart/2005/8/layout/default#1"/>
    <dgm:cxn modelId="{3D7472F4-7203-124C-B667-179C9E41E6FF}" type="presParOf" srcId="{A685B755-C2E5-844F-920C-A1BBC0183C6D}" destId="{AA817631-F182-A64B-AFCC-C970CFF60B4C}" srcOrd="7" destOrd="0" presId="urn:microsoft.com/office/officeart/2005/8/layout/default#1"/>
    <dgm:cxn modelId="{2C14DA1D-B96F-914F-A00A-3CCF25A2F2EE}" type="presParOf" srcId="{A685B755-C2E5-844F-920C-A1BBC0183C6D}" destId="{52FA274E-6C89-014F-83F9-28BB69B8C087}" srcOrd="8" destOrd="0" presId="urn:microsoft.com/office/officeart/2005/8/layout/default#1"/>
    <dgm:cxn modelId="{049ACA02-ABBF-714B-BD22-37148D931C8D}" type="presParOf" srcId="{A685B755-C2E5-844F-920C-A1BBC0183C6D}" destId="{93BE92D8-5E80-8942-8A88-BE0C2ED58D14}" srcOrd="9" destOrd="0" presId="urn:microsoft.com/office/officeart/2005/8/layout/default#1"/>
    <dgm:cxn modelId="{201A8410-0299-874F-A722-44A0DCFE73BF}" type="presParOf" srcId="{A685B755-C2E5-844F-920C-A1BBC0183C6D}" destId="{ACA206B6-4F54-F642-AAC4-BA5454C71649}" srcOrd="10" destOrd="0" presId="urn:microsoft.com/office/officeart/2005/8/layout/default#1"/>
    <dgm:cxn modelId="{F6952903-5CBD-BE42-B035-74520ED697C7}" type="presParOf" srcId="{A685B755-C2E5-844F-920C-A1BBC0183C6D}" destId="{27580502-35C7-4349-BA13-65E38DA74116}" srcOrd="11" destOrd="0" presId="urn:microsoft.com/office/officeart/2005/8/layout/default#1"/>
    <dgm:cxn modelId="{18F74FBA-2F8F-004B-8990-1BA3D9CCD1A3}" type="presParOf" srcId="{A685B755-C2E5-844F-920C-A1BBC0183C6D}" destId="{78A34F48-A81A-7840-9DA3-B782445CDDEF}" srcOrd="12" destOrd="0" presId="urn:microsoft.com/office/officeart/2005/8/layout/default#1"/>
    <dgm:cxn modelId="{1C0677CB-CD8E-FD4A-B4B0-785DC1EF8879}" type="presParOf" srcId="{A685B755-C2E5-844F-920C-A1BBC0183C6D}" destId="{7A76EC30-EF03-7449-9535-705F5FFBF663}" srcOrd="13" destOrd="0" presId="urn:microsoft.com/office/officeart/2005/8/layout/default#1"/>
    <dgm:cxn modelId="{F42E95AC-8AF8-C843-9C5F-B60C5850AEC2}" type="presParOf" srcId="{A685B755-C2E5-844F-920C-A1BBC0183C6D}" destId="{712E077B-BBE2-6D42-ACE7-4BB1E85280AA}" srcOrd="1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374F8E9-CBA3-C84F-A621-87AB9C041883}" type="doc">
      <dgm:prSet loTypeId="urn:microsoft.com/office/officeart/2005/8/layout/default#2" loCatId="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37B9B8-CDBD-614F-A1BB-1C24904F30D9}">
      <dgm:prSet/>
      <dgm:spPr/>
      <dgm:t>
        <a:bodyPr/>
        <a:lstStyle/>
        <a:p>
          <a:pPr rtl="0"/>
          <a:r>
            <a:rPr lang="en-US" dirty="0" smtClean="0"/>
            <a:t>This time tomorrow</a:t>
          </a:r>
          <a:endParaRPr lang="en-US" dirty="0"/>
        </a:p>
      </dgm:t>
    </dgm:pt>
    <dgm:pt modelId="{5B3A1021-F7A1-F04E-993C-725942DD960D}" type="parTrans" cxnId="{0C5EE5B8-35DC-3A44-81F2-D5B5CBAF87FF}">
      <dgm:prSet/>
      <dgm:spPr/>
      <dgm:t>
        <a:bodyPr/>
        <a:lstStyle/>
        <a:p>
          <a:endParaRPr lang="en-US"/>
        </a:p>
      </dgm:t>
    </dgm:pt>
    <dgm:pt modelId="{CD42E891-9C95-964E-8E32-56582D99EA7B}" type="sibTrans" cxnId="{0C5EE5B8-35DC-3A44-81F2-D5B5CBAF87FF}">
      <dgm:prSet/>
      <dgm:spPr/>
      <dgm:t>
        <a:bodyPr/>
        <a:lstStyle/>
        <a:p>
          <a:endParaRPr lang="en-US"/>
        </a:p>
      </dgm:t>
    </dgm:pt>
    <dgm:pt modelId="{FAE9E61F-F675-7240-93C4-11315E1B0F13}">
      <dgm:prSet/>
      <dgm:spPr/>
      <dgm:t>
        <a:bodyPr/>
        <a:lstStyle/>
        <a:p>
          <a:pPr rtl="0"/>
          <a:r>
            <a:rPr lang="en-US" dirty="0" smtClean="0"/>
            <a:t>Maybe next week</a:t>
          </a:r>
          <a:endParaRPr lang="en-US" dirty="0"/>
        </a:p>
      </dgm:t>
    </dgm:pt>
    <dgm:pt modelId="{4E7611D5-D945-1041-BBD1-A9FD785B533F}" type="parTrans" cxnId="{0BD1CAD1-4D3C-2446-894A-3C8EC9105351}">
      <dgm:prSet/>
      <dgm:spPr/>
      <dgm:t>
        <a:bodyPr/>
        <a:lstStyle/>
        <a:p>
          <a:endParaRPr lang="en-US"/>
        </a:p>
      </dgm:t>
    </dgm:pt>
    <dgm:pt modelId="{0064133A-ED6D-F148-80D8-7DC219179C8B}" type="sibTrans" cxnId="{0BD1CAD1-4D3C-2446-894A-3C8EC9105351}">
      <dgm:prSet/>
      <dgm:spPr/>
      <dgm:t>
        <a:bodyPr/>
        <a:lstStyle/>
        <a:p>
          <a:endParaRPr lang="en-US"/>
        </a:p>
      </dgm:t>
    </dgm:pt>
    <dgm:pt modelId="{2F0388AD-3C76-B347-885F-FEAC649258B1}">
      <dgm:prSet/>
      <dgm:spPr/>
      <dgm:t>
        <a:bodyPr/>
        <a:lstStyle/>
        <a:p>
          <a:pPr rtl="0"/>
          <a:r>
            <a:rPr lang="en-US" dirty="0" smtClean="0"/>
            <a:t>Definitely this Friday</a:t>
          </a:r>
          <a:endParaRPr lang="en-US" dirty="0"/>
        </a:p>
      </dgm:t>
    </dgm:pt>
    <dgm:pt modelId="{50842415-6047-F746-B54D-481B88495633}" type="parTrans" cxnId="{8AE94FEF-6ACB-F54C-83F1-E04247B39C93}">
      <dgm:prSet/>
      <dgm:spPr/>
      <dgm:t>
        <a:bodyPr/>
        <a:lstStyle/>
        <a:p>
          <a:endParaRPr lang="en-US"/>
        </a:p>
      </dgm:t>
    </dgm:pt>
    <dgm:pt modelId="{269C4945-92CA-A24F-B8A2-3E3F13B05E70}" type="sibTrans" cxnId="{8AE94FEF-6ACB-F54C-83F1-E04247B39C93}">
      <dgm:prSet/>
      <dgm:spPr/>
      <dgm:t>
        <a:bodyPr/>
        <a:lstStyle/>
        <a:p>
          <a:endParaRPr lang="en-US"/>
        </a:p>
      </dgm:t>
    </dgm:pt>
    <dgm:pt modelId="{56226A54-8CA5-B149-8FDE-0FB8EC8D0788}">
      <dgm:prSet/>
      <dgm:spPr/>
      <dgm:t>
        <a:bodyPr/>
        <a:lstStyle/>
        <a:p>
          <a:pPr rtl="0"/>
          <a:r>
            <a:rPr lang="en-US" dirty="0" smtClean="0"/>
            <a:t>Seldom</a:t>
          </a:r>
          <a:endParaRPr lang="en-US" dirty="0"/>
        </a:p>
      </dgm:t>
    </dgm:pt>
    <dgm:pt modelId="{99C28C08-2E04-3D4E-9F16-4B736BF2FC73}" type="parTrans" cxnId="{899C6867-B4E7-B540-A717-961CC186EEBA}">
      <dgm:prSet/>
      <dgm:spPr/>
      <dgm:t>
        <a:bodyPr/>
        <a:lstStyle/>
        <a:p>
          <a:endParaRPr lang="en-US"/>
        </a:p>
      </dgm:t>
    </dgm:pt>
    <dgm:pt modelId="{09975760-EEFC-1841-9CB1-EE380EB37A43}" type="sibTrans" cxnId="{899C6867-B4E7-B540-A717-961CC186EEBA}">
      <dgm:prSet/>
      <dgm:spPr/>
      <dgm:t>
        <a:bodyPr/>
        <a:lstStyle/>
        <a:p>
          <a:endParaRPr lang="en-US"/>
        </a:p>
      </dgm:t>
    </dgm:pt>
    <dgm:pt modelId="{E2EA2B15-55E8-CE4C-A183-E7EBD7BC7D61}">
      <dgm:prSet/>
      <dgm:spPr/>
      <dgm:t>
        <a:bodyPr/>
        <a:lstStyle/>
        <a:p>
          <a:pPr rtl="0"/>
          <a:r>
            <a:rPr lang="en-US" dirty="0" smtClean="0"/>
            <a:t>Since 1998</a:t>
          </a:r>
          <a:endParaRPr lang="en-US" dirty="0"/>
        </a:p>
      </dgm:t>
    </dgm:pt>
    <dgm:pt modelId="{0DF89308-B7B5-C24C-827E-11877E79991A}" type="parTrans" cxnId="{FCF71CC6-83F1-7A44-AE59-0C830CFE6B5D}">
      <dgm:prSet/>
      <dgm:spPr/>
      <dgm:t>
        <a:bodyPr/>
        <a:lstStyle/>
        <a:p>
          <a:endParaRPr lang="en-US"/>
        </a:p>
      </dgm:t>
    </dgm:pt>
    <dgm:pt modelId="{F2D1A58E-DCF6-834C-BCC3-6EF43A169977}" type="sibTrans" cxnId="{FCF71CC6-83F1-7A44-AE59-0C830CFE6B5D}">
      <dgm:prSet/>
      <dgm:spPr/>
      <dgm:t>
        <a:bodyPr/>
        <a:lstStyle/>
        <a:p>
          <a:endParaRPr lang="en-US"/>
        </a:p>
      </dgm:t>
    </dgm:pt>
    <dgm:pt modelId="{699E956C-C256-3C4F-8E98-B7451A76D732}">
      <dgm:prSet/>
      <dgm:spPr/>
      <dgm:t>
        <a:bodyPr/>
        <a:lstStyle/>
        <a:p>
          <a:pPr rtl="0"/>
          <a:r>
            <a:rPr lang="en-US" dirty="0" smtClean="0"/>
            <a:t>Three years ago</a:t>
          </a:r>
          <a:endParaRPr lang="en-US" dirty="0"/>
        </a:p>
      </dgm:t>
    </dgm:pt>
    <dgm:pt modelId="{1B4A3D55-6A4C-3C4C-A2E7-D7E906190C71}" type="parTrans" cxnId="{FCA0E5A5-0564-DE4F-A268-2F1AD3EB8938}">
      <dgm:prSet/>
      <dgm:spPr/>
      <dgm:t>
        <a:bodyPr/>
        <a:lstStyle/>
        <a:p>
          <a:endParaRPr lang="en-US"/>
        </a:p>
      </dgm:t>
    </dgm:pt>
    <dgm:pt modelId="{C7D688CE-99FE-5642-A73C-07D2DCFBE408}" type="sibTrans" cxnId="{FCA0E5A5-0564-DE4F-A268-2F1AD3EB8938}">
      <dgm:prSet/>
      <dgm:spPr/>
      <dgm:t>
        <a:bodyPr/>
        <a:lstStyle/>
        <a:p>
          <a:endParaRPr lang="en-US"/>
        </a:p>
      </dgm:t>
    </dgm:pt>
    <dgm:pt modelId="{6FEC1530-E8CF-2244-825B-25AE41B79282}">
      <dgm:prSet/>
      <dgm:spPr/>
      <dgm:t>
        <a:bodyPr/>
        <a:lstStyle/>
        <a:p>
          <a:pPr rtl="0"/>
          <a:r>
            <a:rPr lang="en-US" dirty="0" smtClean="0"/>
            <a:t>While</a:t>
          </a:r>
          <a:endParaRPr lang="en-US" dirty="0"/>
        </a:p>
      </dgm:t>
    </dgm:pt>
    <dgm:pt modelId="{E57FC1BA-94C6-8C41-B86A-69CDE91D8FA6}" type="parTrans" cxnId="{57FC348F-E80C-7B4E-8733-2ABC6A380A16}">
      <dgm:prSet/>
      <dgm:spPr/>
      <dgm:t>
        <a:bodyPr/>
        <a:lstStyle/>
        <a:p>
          <a:endParaRPr lang="en-US"/>
        </a:p>
      </dgm:t>
    </dgm:pt>
    <dgm:pt modelId="{D6DF99FA-6FEB-824B-9C57-4A75F6EE81F4}" type="sibTrans" cxnId="{57FC348F-E80C-7B4E-8733-2ABC6A380A16}">
      <dgm:prSet/>
      <dgm:spPr/>
      <dgm:t>
        <a:bodyPr/>
        <a:lstStyle/>
        <a:p>
          <a:endParaRPr lang="en-US"/>
        </a:p>
      </dgm:t>
    </dgm:pt>
    <dgm:pt modelId="{DF7BAC7A-F40F-BF4D-8F11-BF64EAA3078C}">
      <dgm:prSet/>
      <dgm:spPr/>
      <dgm:t>
        <a:bodyPr/>
        <a:lstStyle/>
        <a:p>
          <a:pPr rtl="0"/>
          <a:r>
            <a:rPr lang="en-US" dirty="0" smtClean="0"/>
            <a:t>Before you came</a:t>
          </a:r>
          <a:endParaRPr lang="en-US" dirty="0"/>
        </a:p>
      </dgm:t>
    </dgm:pt>
    <dgm:pt modelId="{1A08611B-D041-4C4F-8C49-ABF0E15A2F2E}" type="parTrans" cxnId="{6FF4EB30-AA0D-D54C-BC50-B4F251B93A0F}">
      <dgm:prSet/>
      <dgm:spPr/>
      <dgm:t>
        <a:bodyPr/>
        <a:lstStyle/>
        <a:p>
          <a:endParaRPr lang="en-US"/>
        </a:p>
      </dgm:t>
    </dgm:pt>
    <dgm:pt modelId="{E09B64CC-CCBF-CD4E-8CCA-EDD8AFBC3A2E}" type="sibTrans" cxnId="{6FF4EB30-AA0D-D54C-BC50-B4F251B93A0F}">
      <dgm:prSet/>
      <dgm:spPr/>
      <dgm:t>
        <a:bodyPr/>
        <a:lstStyle/>
        <a:p>
          <a:endParaRPr lang="en-US"/>
        </a:p>
      </dgm:t>
    </dgm:pt>
    <dgm:pt modelId="{1C057561-4170-FA41-A731-3D8D1849DAFB}" type="pres">
      <dgm:prSet presAssocID="{E374F8E9-CBA3-C84F-A621-87AB9C04188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43C955-1081-D042-A90B-05FB4AC59ADD}" type="pres">
      <dgm:prSet presAssocID="{6037B9B8-CDBD-614F-A1BB-1C24904F30D9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25478D-E3D5-4D42-9EC5-E2EB5125AA07}" type="pres">
      <dgm:prSet presAssocID="{CD42E891-9C95-964E-8E32-56582D99EA7B}" presName="sibTrans" presStyleCnt="0"/>
      <dgm:spPr/>
    </dgm:pt>
    <dgm:pt modelId="{F24BE751-64F4-F94E-BB2C-BECE2B75004D}" type="pres">
      <dgm:prSet presAssocID="{FAE9E61F-F675-7240-93C4-11315E1B0F13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C0C01A-8263-2C46-8EE9-E74CD79D9D47}" type="pres">
      <dgm:prSet presAssocID="{0064133A-ED6D-F148-80D8-7DC219179C8B}" presName="sibTrans" presStyleCnt="0"/>
      <dgm:spPr/>
    </dgm:pt>
    <dgm:pt modelId="{12B24C14-A550-324A-B318-4D497003061A}" type="pres">
      <dgm:prSet presAssocID="{2F0388AD-3C76-B347-885F-FEAC649258B1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AD0F51-2116-954F-B746-878DA4BC7CA4}" type="pres">
      <dgm:prSet presAssocID="{269C4945-92CA-A24F-B8A2-3E3F13B05E70}" presName="sibTrans" presStyleCnt="0"/>
      <dgm:spPr/>
    </dgm:pt>
    <dgm:pt modelId="{D13775F7-A958-6E4A-86F4-423071DF5331}" type="pres">
      <dgm:prSet presAssocID="{56226A54-8CA5-B149-8FDE-0FB8EC8D0788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28EA06-7A01-084D-8C3E-9E035546E70B}" type="pres">
      <dgm:prSet presAssocID="{09975760-EEFC-1841-9CB1-EE380EB37A43}" presName="sibTrans" presStyleCnt="0"/>
      <dgm:spPr/>
    </dgm:pt>
    <dgm:pt modelId="{23C4A6FF-D17F-F04E-A4BB-037267E93B26}" type="pres">
      <dgm:prSet presAssocID="{E2EA2B15-55E8-CE4C-A183-E7EBD7BC7D61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71D8CD-A503-4747-B23B-27ABDE398CE2}" type="pres">
      <dgm:prSet presAssocID="{F2D1A58E-DCF6-834C-BCC3-6EF43A169977}" presName="sibTrans" presStyleCnt="0"/>
      <dgm:spPr/>
    </dgm:pt>
    <dgm:pt modelId="{9F329230-D1A9-354F-BD8F-F1E03153C7D4}" type="pres">
      <dgm:prSet presAssocID="{699E956C-C256-3C4F-8E98-B7451A76D732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9FEDD0-5B27-8140-8B98-0339F326AA7B}" type="pres">
      <dgm:prSet presAssocID="{C7D688CE-99FE-5642-A73C-07D2DCFBE408}" presName="sibTrans" presStyleCnt="0"/>
      <dgm:spPr/>
    </dgm:pt>
    <dgm:pt modelId="{ECF35682-3DA9-874F-A303-480A55C4BF03}" type="pres">
      <dgm:prSet presAssocID="{6FEC1530-E8CF-2244-825B-25AE41B79282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682588-6401-5F4C-87C8-A7B9B2DE973A}" type="pres">
      <dgm:prSet presAssocID="{D6DF99FA-6FEB-824B-9C57-4A75F6EE81F4}" presName="sibTrans" presStyleCnt="0"/>
      <dgm:spPr/>
    </dgm:pt>
    <dgm:pt modelId="{7CF00B2A-E2FC-524B-90A7-9F2180B59C91}" type="pres">
      <dgm:prSet presAssocID="{DF7BAC7A-F40F-BF4D-8F11-BF64EAA3078C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494ADB-9E5E-6441-AF88-9D299ED8EC3A}" type="presOf" srcId="{6FEC1530-E8CF-2244-825B-25AE41B79282}" destId="{ECF35682-3DA9-874F-A303-480A55C4BF03}" srcOrd="0" destOrd="0" presId="urn:microsoft.com/office/officeart/2005/8/layout/default#2"/>
    <dgm:cxn modelId="{0C5EE5B8-35DC-3A44-81F2-D5B5CBAF87FF}" srcId="{E374F8E9-CBA3-C84F-A621-87AB9C041883}" destId="{6037B9B8-CDBD-614F-A1BB-1C24904F30D9}" srcOrd="0" destOrd="0" parTransId="{5B3A1021-F7A1-F04E-993C-725942DD960D}" sibTransId="{CD42E891-9C95-964E-8E32-56582D99EA7B}"/>
    <dgm:cxn modelId="{57FC348F-E80C-7B4E-8733-2ABC6A380A16}" srcId="{E374F8E9-CBA3-C84F-A621-87AB9C041883}" destId="{6FEC1530-E8CF-2244-825B-25AE41B79282}" srcOrd="6" destOrd="0" parTransId="{E57FC1BA-94C6-8C41-B86A-69CDE91D8FA6}" sibTransId="{D6DF99FA-6FEB-824B-9C57-4A75F6EE81F4}"/>
    <dgm:cxn modelId="{FCA0E5A5-0564-DE4F-A268-2F1AD3EB8938}" srcId="{E374F8E9-CBA3-C84F-A621-87AB9C041883}" destId="{699E956C-C256-3C4F-8E98-B7451A76D732}" srcOrd="5" destOrd="0" parTransId="{1B4A3D55-6A4C-3C4C-A2E7-D7E906190C71}" sibTransId="{C7D688CE-99FE-5642-A73C-07D2DCFBE408}"/>
    <dgm:cxn modelId="{6FF4EB30-AA0D-D54C-BC50-B4F251B93A0F}" srcId="{E374F8E9-CBA3-C84F-A621-87AB9C041883}" destId="{DF7BAC7A-F40F-BF4D-8F11-BF64EAA3078C}" srcOrd="7" destOrd="0" parTransId="{1A08611B-D041-4C4F-8C49-ABF0E15A2F2E}" sibTransId="{E09B64CC-CCBF-CD4E-8CCA-EDD8AFBC3A2E}"/>
    <dgm:cxn modelId="{B40145A8-D795-A14C-8BC6-056049D7014D}" type="presOf" srcId="{6037B9B8-CDBD-614F-A1BB-1C24904F30D9}" destId="{5A43C955-1081-D042-A90B-05FB4AC59ADD}" srcOrd="0" destOrd="0" presId="urn:microsoft.com/office/officeart/2005/8/layout/default#2"/>
    <dgm:cxn modelId="{FCF71CC6-83F1-7A44-AE59-0C830CFE6B5D}" srcId="{E374F8E9-CBA3-C84F-A621-87AB9C041883}" destId="{E2EA2B15-55E8-CE4C-A183-E7EBD7BC7D61}" srcOrd="4" destOrd="0" parTransId="{0DF89308-B7B5-C24C-827E-11877E79991A}" sibTransId="{F2D1A58E-DCF6-834C-BCC3-6EF43A169977}"/>
    <dgm:cxn modelId="{E9D0FC31-FE32-BB4E-BD0B-2B026E66F4DB}" type="presOf" srcId="{56226A54-8CA5-B149-8FDE-0FB8EC8D0788}" destId="{D13775F7-A958-6E4A-86F4-423071DF5331}" srcOrd="0" destOrd="0" presId="urn:microsoft.com/office/officeart/2005/8/layout/default#2"/>
    <dgm:cxn modelId="{896893DA-452D-684C-B45C-3D022AA76C78}" type="presOf" srcId="{699E956C-C256-3C4F-8E98-B7451A76D732}" destId="{9F329230-D1A9-354F-BD8F-F1E03153C7D4}" srcOrd="0" destOrd="0" presId="urn:microsoft.com/office/officeart/2005/8/layout/default#2"/>
    <dgm:cxn modelId="{13087B02-51A6-BB44-A228-C68BD784CD54}" type="presOf" srcId="{FAE9E61F-F675-7240-93C4-11315E1B0F13}" destId="{F24BE751-64F4-F94E-BB2C-BECE2B75004D}" srcOrd="0" destOrd="0" presId="urn:microsoft.com/office/officeart/2005/8/layout/default#2"/>
    <dgm:cxn modelId="{1EDBBCED-1BF2-764B-98AE-261FE209C9C3}" type="presOf" srcId="{DF7BAC7A-F40F-BF4D-8F11-BF64EAA3078C}" destId="{7CF00B2A-E2FC-524B-90A7-9F2180B59C91}" srcOrd="0" destOrd="0" presId="urn:microsoft.com/office/officeart/2005/8/layout/default#2"/>
    <dgm:cxn modelId="{899C6867-B4E7-B540-A717-961CC186EEBA}" srcId="{E374F8E9-CBA3-C84F-A621-87AB9C041883}" destId="{56226A54-8CA5-B149-8FDE-0FB8EC8D0788}" srcOrd="3" destOrd="0" parTransId="{99C28C08-2E04-3D4E-9F16-4B736BF2FC73}" sibTransId="{09975760-EEFC-1841-9CB1-EE380EB37A43}"/>
    <dgm:cxn modelId="{86ABF42A-F161-DC41-A178-227CC2E3D819}" type="presOf" srcId="{2F0388AD-3C76-B347-885F-FEAC649258B1}" destId="{12B24C14-A550-324A-B318-4D497003061A}" srcOrd="0" destOrd="0" presId="urn:microsoft.com/office/officeart/2005/8/layout/default#2"/>
    <dgm:cxn modelId="{7E05D951-2B36-E34E-A087-5EF71C3C36AC}" type="presOf" srcId="{E2EA2B15-55E8-CE4C-A183-E7EBD7BC7D61}" destId="{23C4A6FF-D17F-F04E-A4BB-037267E93B26}" srcOrd="0" destOrd="0" presId="urn:microsoft.com/office/officeart/2005/8/layout/default#2"/>
    <dgm:cxn modelId="{0BD1CAD1-4D3C-2446-894A-3C8EC9105351}" srcId="{E374F8E9-CBA3-C84F-A621-87AB9C041883}" destId="{FAE9E61F-F675-7240-93C4-11315E1B0F13}" srcOrd="1" destOrd="0" parTransId="{4E7611D5-D945-1041-BBD1-A9FD785B533F}" sibTransId="{0064133A-ED6D-F148-80D8-7DC219179C8B}"/>
    <dgm:cxn modelId="{8AE94FEF-6ACB-F54C-83F1-E04247B39C93}" srcId="{E374F8E9-CBA3-C84F-A621-87AB9C041883}" destId="{2F0388AD-3C76-B347-885F-FEAC649258B1}" srcOrd="2" destOrd="0" parTransId="{50842415-6047-F746-B54D-481B88495633}" sibTransId="{269C4945-92CA-A24F-B8A2-3E3F13B05E70}"/>
    <dgm:cxn modelId="{A2353F03-443E-F249-AA1A-4D174C6EAF19}" type="presOf" srcId="{E374F8E9-CBA3-C84F-A621-87AB9C041883}" destId="{1C057561-4170-FA41-A731-3D8D1849DAFB}" srcOrd="0" destOrd="0" presId="urn:microsoft.com/office/officeart/2005/8/layout/default#2"/>
    <dgm:cxn modelId="{0F501FED-8367-AE42-8219-D4F9B6118D0B}" type="presParOf" srcId="{1C057561-4170-FA41-A731-3D8D1849DAFB}" destId="{5A43C955-1081-D042-A90B-05FB4AC59ADD}" srcOrd="0" destOrd="0" presId="urn:microsoft.com/office/officeart/2005/8/layout/default#2"/>
    <dgm:cxn modelId="{3B2B4F98-19D0-2D43-B757-3CFB46A4F8C2}" type="presParOf" srcId="{1C057561-4170-FA41-A731-3D8D1849DAFB}" destId="{3E25478D-E3D5-4D42-9EC5-E2EB5125AA07}" srcOrd="1" destOrd="0" presId="urn:microsoft.com/office/officeart/2005/8/layout/default#2"/>
    <dgm:cxn modelId="{3B1698F8-3456-2546-BA3D-D3DC0298CAAD}" type="presParOf" srcId="{1C057561-4170-FA41-A731-3D8D1849DAFB}" destId="{F24BE751-64F4-F94E-BB2C-BECE2B75004D}" srcOrd="2" destOrd="0" presId="urn:microsoft.com/office/officeart/2005/8/layout/default#2"/>
    <dgm:cxn modelId="{14819191-734E-3146-B8F8-932F2FBA8CF8}" type="presParOf" srcId="{1C057561-4170-FA41-A731-3D8D1849DAFB}" destId="{D7C0C01A-8263-2C46-8EE9-E74CD79D9D47}" srcOrd="3" destOrd="0" presId="urn:microsoft.com/office/officeart/2005/8/layout/default#2"/>
    <dgm:cxn modelId="{3C38FF24-5972-5949-A1A8-1B29FF8688A7}" type="presParOf" srcId="{1C057561-4170-FA41-A731-3D8D1849DAFB}" destId="{12B24C14-A550-324A-B318-4D497003061A}" srcOrd="4" destOrd="0" presId="urn:microsoft.com/office/officeart/2005/8/layout/default#2"/>
    <dgm:cxn modelId="{3E1B56EA-F6EB-0E47-BDD7-23DD413B92CD}" type="presParOf" srcId="{1C057561-4170-FA41-A731-3D8D1849DAFB}" destId="{81AD0F51-2116-954F-B746-878DA4BC7CA4}" srcOrd="5" destOrd="0" presId="urn:microsoft.com/office/officeart/2005/8/layout/default#2"/>
    <dgm:cxn modelId="{F8CD333E-85B2-7B46-ACC4-1887D4E51978}" type="presParOf" srcId="{1C057561-4170-FA41-A731-3D8D1849DAFB}" destId="{D13775F7-A958-6E4A-86F4-423071DF5331}" srcOrd="6" destOrd="0" presId="urn:microsoft.com/office/officeart/2005/8/layout/default#2"/>
    <dgm:cxn modelId="{8B8F89EA-129D-CC4A-90DC-468423BC3E6C}" type="presParOf" srcId="{1C057561-4170-FA41-A731-3D8D1849DAFB}" destId="{8B28EA06-7A01-084D-8C3E-9E035546E70B}" srcOrd="7" destOrd="0" presId="urn:microsoft.com/office/officeart/2005/8/layout/default#2"/>
    <dgm:cxn modelId="{3F293D02-2769-694E-8314-8762D3BF65FA}" type="presParOf" srcId="{1C057561-4170-FA41-A731-3D8D1849DAFB}" destId="{23C4A6FF-D17F-F04E-A4BB-037267E93B26}" srcOrd="8" destOrd="0" presId="urn:microsoft.com/office/officeart/2005/8/layout/default#2"/>
    <dgm:cxn modelId="{45F889AE-6465-6F45-AB2C-C42E025C9545}" type="presParOf" srcId="{1C057561-4170-FA41-A731-3D8D1849DAFB}" destId="{E171D8CD-A503-4747-B23B-27ABDE398CE2}" srcOrd="9" destOrd="0" presId="urn:microsoft.com/office/officeart/2005/8/layout/default#2"/>
    <dgm:cxn modelId="{D27EFD43-4699-A54C-A6A1-D17EA8E67E2A}" type="presParOf" srcId="{1C057561-4170-FA41-A731-3D8D1849DAFB}" destId="{9F329230-D1A9-354F-BD8F-F1E03153C7D4}" srcOrd="10" destOrd="0" presId="urn:microsoft.com/office/officeart/2005/8/layout/default#2"/>
    <dgm:cxn modelId="{BCDD443B-D5EF-A240-8A1A-F5422AADE561}" type="presParOf" srcId="{1C057561-4170-FA41-A731-3D8D1849DAFB}" destId="{769FEDD0-5B27-8140-8B98-0339F326AA7B}" srcOrd="11" destOrd="0" presId="urn:microsoft.com/office/officeart/2005/8/layout/default#2"/>
    <dgm:cxn modelId="{FEE18C7D-FEC4-6847-8226-3774670DA587}" type="presParOf" srcId="{1C057561-4170-FA41-A731-3D8D1849DAFB}" destId="{ECF35682-3DA9-874F-A303-480A55C4BF03}" srcOrd="12" destOrd="0" presId="urn:microsoft.com/office/officeart/2005/8/layout/default#2"/>
    <dgm:cxn modelId="{F6AD46A6-1656-A54A-B59C-EDB9FA306D6D}" type="presParOf" srcId="{1C057561-4170-FA41-A731-3D8D1849DAFB}" destId="{EF682588-6401-5F4C-87C8-A7B9B2DE973A}" srcOrd="13" destOrd="0" presId="urn:microsoft.com/office/officeart/2005/8/layout/default#2"/>
    <dgm:cxn modelId="{763A1A41-EFC7-204D-990B-38D31FE27519}" type="presParOf" srcId="{1C057561-4170-FA41-A731-3D8D1849DAFB}" destId="{7CF00B2A-E2FC-524B-90A7-9F2180B59C91}" srcOrd="1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4799" y="2231518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Present</a:t>
          </a:r>
          <a:endParaRPr lang="en-US" sz="3400" kern="1200" dirty="0"/>
        </a:p>
      </dsp:txBody>
      <dsp:txXfrm>
        <a:off x="36477" y="2263196"/>
        <a:ext cx="2099802" cy="1018223"/>
      </dsp:txXfrm>
    </dsp:sp>
    <dsp:sp modelId="{D2F92E03-6E57-3945-821E-DFCEED759870}">
      <dsp:nvSpPr>
        <dsp:cNvPr id="0" name=""/>
        <dsp:cNvSpPr/>
      </dsp:nvSpPr>
      <dsp:spPr>
        <a:xfrm rot="18289469">
          <a:off x="1843001" y="2132843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2112520"/>
        <a:ext cx="75758" cy="75758"/>
      </dsp:txXfrm>
    </dsp:sp>
    <dsp:sp modelId="{67718ABC-7970-6E4E-8991-2D96979FA35E}">
      <dsp:nvSpPr>
        <dsp:cNvPr id="0" name=""/>
        <dsp:cNvSpPr/>
      </dsp:nvSpPr>
      <dsp:spPr>
        <a:xfrm>
          <a:off x="3033220" y="98770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simple</a:t>
          </a:r>
          <a:endParaRPr lang="en-US" sz="3400" kern="1200" dirty="0"/>
        </a:p>
      </dsp:txBody>
      <dsp:txXfrm>
        <a:off x="3064898" y="1019380"/>
        <a:ext cx="2099802" cy="1018223"/>
      </dsp:txXfrm>
    </dsp:sp>
    <dsp:sp modelId="{8F996C64-85C5-224D-AF3F-9F266C75EFA3}">
      <dsp:nvSpPr>
        <dsp:cNvPr id="0" name=""/>
        <dsp:cNvSpPr/>
      </dsp:nvSpPr>
      <dsp:spPr>
        <a:xfrm rot="19457599">
          <a:off x="5096223" y="119998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190898"/>
        <a:ext cx="53278" cy="53278"/>
      </dsp:txXfrm>
    </dsp:sp>
    <dsp:sp modelId="{52920608-ADE0-564B-BEDD-9DDC1D26D0F2}">
      <dsp:nvSpPr>
        <dsp:cNvPr id="0" name=""/>
        <dsp:cNvSpPr/>
      </dsp:nvSpPr>
      <dsp:spPr>
        <a:xfrm>
          <a:off x="6061642" y="36579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takes</a:t>
          </a:r>
          <a:endParaRPr lang="en-US" sz="3400" kern="1200" dirty="0"/>
        </a:p>
      </dsp:txBody>
      <dsp:txXfrm>
        <a:off x="6093320" y="397472"/>
        <a:ext cx="2099802" cy="1018223"/>
      </dsp:txXfrm>
    </dsp:sp>
    <dsp:sp modelId="{8C63A52B-8CC0-B245-B89B-D19886C8B77E}">
      <dsp:nvSpPr>
        <dsp:cNvPr id="0" name=""/>
        <dsp:cNvSpPr/>
      </dsp:nvSpPr>
      <dsp:spPr>
        <a:xfrm rot="2142401">
          <a:off x="5096223" y="1821889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812806"/>
        <a:ext cx="53278" cy="53278"/>
      </dsp:txXfrm>
    </dsp:sp>
    <dsp:sp modelId="{3EED7014-49BD-3843-AEC3-D385E13C6F97}">
      <dsp:nvSpPr>
        <dsp:cNvPr id="0" name=""/>
        <dsp:cNvSpPr/>
      </dsp:nvSpPr>
      <dsp:spPr>
        <a:xfrm>
          <a:off x="6061642" y="1609610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doesn’t take</a:t>
          </a:r>
          <a:endParaRPr lang="en-US" sz="3400" kern="1200" dirty="0"/>
        </a:p>
      </dsp:txBody>
      <dsp:txXfrm>
        <a:off x="6093320" y="1641288"/>
        <a:ext cx="2099802" cy="1018223"/>
      </dsp:txXfrm>
    </dsp:sp>
    <dsp:sp modelId="{7C53BD28-C831-CC4D-9B78-915682C1FC92}">
      <dsp:nvSpPr>
        <dsp:cNvPr id="0" name=""/>
        <dsp:cNvSpPr/>
      </dsp:nvSpPr>
      <dsp:spPr>
        <a:xfrm rot="3310531">
          <a:off x="1843001" y="3376659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3356336"/>
        <a:ext cx="75758" cy="75758"/>
      </dsp:txXfrm>
    </dsp:sp>
    <dsp:sp modelId="{030788CC-2181-9F41-913D-0F4931915D2D}">
      <dsp:nvSpPr>
        <dsp:cNvPr id="0" name=""/>
        <dsp:cNvSpPr/>
      </dsp:nvSpPr>
      <dsp:spPr>
        <a:xfrm>
          <a:off x="3033220" y="347533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continuous</a:t>
          </a:r>
          <a:endParaRPr lang="en-US" sz="3400" kern="1200" dirty="0"/>
        </a:p>
      </dsp:txBody>
      <dsp:txXfrm>
        <a:off x="3064898" y="3507012"/>
        <a:ext cx="2099802" cy="1018223"/>
      </dsp:txXfrm>
    </dsp:sp>
    <dsp:sp modelId="{A51409F9-343B-E54E-AC2B-CC0CB9C3B7E1}">
      <dsp:nvSpPr>
        <dsp:cNvPr id="0" name=""/>
        <dsp:cNvSpPr/>
      </dsp:nvSpPr>
      <dsp:spPr>
        <a:xfrm rot="19457599">
          <a:off x="5096223" y="3687613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3678530"/>
        <a:ext cx="53278" cy="53278"/>
      </dsp:txXfrm>
    </dsp:sp>
    <dsp:sp modelId="{9713C293-B8AE-5444-817D-D8456069CDF7}">
      <dsp:nvSpPr>
        <dsp:cNvPr id="0" name=""/>
        <dsp:cNvSpPr/>
      </dsp:nvSpPr>
      <dsp:spPr>
        <a:xfrm>
          <a:off x="6061642" y="2853426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is taking</a:t>
          </a:r>
          <a:endParaRPr lang="en-US" sz="3400" kern="1200" dirty="0"/>
        </a:p>
      </dsp:txBody>
      <dsp:txXfrm>
        <a:off x="6093320" y="2885104"/>
        <a:ext cx="2099802" cy="1018223"/>
      </dsp:txXfrm>
    </dsp:sp>
    <dsp:sp modelId="{B6AD0D77-8CFF-9741-86D8-3BE95DE29793}">
      <dsp:nvSpPr>
        <dsp:cNvPr id="0" name=""/>
        <dsp:cNvSpPr/>
      </dsp:nvSpPr>
      <dsp:spPr>
        <a:xfrm rot="2142401">
          <a:off x="5096223" y="430952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4300438"/>
        <a:ext cx="53278" cy="53278"/>
      </dsp:txXfrm>
    </dsp:sp>
    <dsp:sp modelId="{28EF8C1D-BCC8-834B-9EA0-6269A4070493}">
      <dsp:nvSpPr>
        <dsp:cNvPr id="0" name=""/>
        <dsp:cNvSpPr/>
      </dsp:nvSpPr>
      <dsp:spPr>
        <a:xfrm>
          <a:off x="6061642" y="409724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isn’t taking</a:t>
          </a:r>
          <a:endParaRPr lang="en-US" sz="3400" kern="1200" dirty="0"/>
        </a:p>
      </dsp:txBody>
      <dsp:txXfrm>
        <a:off x="6093320" y="4128920"/>
        <a:ext cx="2099802" cy="10182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4799" y="2231518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Past</a:t>
          </a:r>
          <a:endParaRPr lang="en-US" sz="3400" kern="1200" dirty="0"/>
        </a:p>
      </dsp:txBody>
      <dsp:txXfrm>
        <a:off x="36477" y="2263196"/>
        <a:ext cx="2099802" cy="1018223"/>
      </dsp:txXfrm>
    </dsp:sp>
    <dsp:sp modelId="{D2F92E03-6E57-3945-821E-DFCEED759870}">
      <dsp:nvSpPr>
        <dsp:cNvPr id="0" name=""/>
        <dsp:cNvSpPr/>
      </dsp:nvSpPr>
      <dsp:spPr>
        <a:xfrm rot="18289469">
          <a:off x="1843001" y="2132843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2112520"/>
        <a:ext cx="75758" cy="75758"/>
      </dsp:txXfrm>
    </dsp:sp>
    <dsp:sp modelId="{67718ABC-7970-6E4E-8991-2D96979FA35E}">
      <dsp:nvSpPr>
        <dsp:cNvPr id="0" name=""/>
        <dsp:cNvSpPr/>
      </dsp:nvSpPr>
      <dsp:spPr>
        <a:xfrm>
          <a:off x="3033220" y="98770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simple</a:t>
          </a:r>
          <a:endParaRPr lang="en-US" sz="3400" kern="1200" dirty="0"/>
        </a:p>
      </dsp:txBody>
      <dsp:txXfrm>
        <a:off x="3064898" y="1019380"/>
        <a:ext cx="2099802" cy="1018223"/>
      </dsp:txXfrm>
    </dsp:sp>
    <dsp:sp modelId="{8F996C64-85C5-224D-AF3F-9F266C75EFA3}">
      <dsp:nvSpPr>
        <dsp:cNvPr id="0" name=""/>
        <dsp:cNvSpPr/>
      </dsp:nvSpPr>
      <dsp:spPr>
        <a:xfrm rot="19457599">
          <a:off x="5096223" y="119998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190898"/>
        <a:ext cx="53278" cy="53278"/>
      </dsp:txXfrm>
    </dsp:sp>
    <dsp:sp modelId="{52920608-ADE0-564B-BEDD-9DDC1D26D0F2}">
      <dsp:nvSpPr>
        <dsp:cNvPr id="0" name=""/>
        <dsp:cNvSpPr/>
      </dsp:nvSpPr>
      <dsp:spPr>
        <a:xfrm>
          <a:off x="6061642" y="36579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took</a:t>
          </a:r>
          <a:endParaRPr lang="en-US" sz="3400" kern="1200" dirty="0"/>
        </a:p>
      </dsp:txBody>
      <dsp:txXfrm>
        <a:off x="6093320" y="397472"/>
        <a:ext cx="2099802" cy="1018223"/>
      </dsp:txXfrm>
    </dsp:sp>
    <dsp:sp modelId="{8C63A52B-8CC0-B245-B89B-D19886C8B77E}">
      <dsp:nvSpPr>
        <dsp:cNvPr id="0" name=""/>
        <dsp:cNvSpPr/>
      </dsp:nvSpPr>
      <dsp:spPr>
        <a:xfrm rot="2142401">
          <a:off x="5096223" y="1821889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812806"/>
        <a:ext cx="53278" cy="53278"/>
      </dsp:txXfrm>
    </dsp:sp>
    <dsp:sp modelId="{3EED7014-49BD-3843-AEC3-D385E13C6F97}">
      <dsp:nvSpPr>
        <dsp:cNvPr id="0" name=""/>
        <dsp:cNvSpPr/>
      </dsp:nvSpPr>
      <dsp:spPr>
        <a:xfrm>
          <a:off x="6061642" y="1609610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didn’t take</a:t>
          </a:r>
          <a:endParaRPr lang="en-US" sz="3400" kern="1200" dirty="0"/>
        </a:p>
      </dsp:txBody>
      <dsp:txXfrm>
        <a:off x="6093320" y="1641288"/>
        <a:ext cx="2099802" cy="1018223"/>
      </dsp:txXfrm>
    </dsp:sp>
    <dsp:sp modelId="{7C53BD28-C831-CC4D-9B78-915682C1FC92}">
      <dsp:nvSpPr>
        <dsp:cNvPr id="0" name=""/>
        <dsp:cNvSpPr/>
      </dsp:nvSpPr>
      <dsp:spPr>
        <a:xfrm rot="3310531">
          <a:off x="1843001" y="3376659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3356336"/>
        <a:ext cx="75758" cy="75758"/>
      </dsp:txXfrm>
    </dsp:sp>
    <dsp:sp modelId="{030788CC-2181-9F41-913D-0F4931915D2D}">
      <dsp:nvSpPr>
        <dsp:cNvPr id="0" name=""/>
        <dsp:cNvSpPr/>
      </dsp:nvSpPr>
      <dsp:spPr>
        <a:xfrm>
          <a:off x="3033220" y="347533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continuous</a:t>
          </a:r>
          <a:endParaRPr lang="en-US" sz="3400" kern="1200" dirty="0"/>
        </a:p>
      </dsp:txBody>
      <dsp:txXfrm>
        <a:off x="3064898" y="3507012"/>
        <a:ext cx="2099802" cy="1018223"/>
      </dsp:txXfrm>
    </dsp:sp>
    <dsp:sp modelId="{A51409F9-343B-E54E-AC2B-CC0CB9C3B7E1}">
      <dsp:nvSpPr>
        <dsp:cNvPr id="0" name=""/>
        <dsp:cNvSpPr/>
      </dsp:nvSpPr>
      <dsp:spPr>
        <a:xfrm rot="19457599">
          <a:off x="5096223" y="3687613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3678530"/>
        <a:ext cx="53278" cy="53278"/>
      </dsp:txXfrm>
    </dsp:sp>
    <dsp:sp modelId="{9713C293-B8AE-5444-817D-D8456069CDF7}">
      <dsp:nvSpPr>
        <dsp:cNvPr id="0" name=""/>
        <dsp:cNvSpPr/>
      </dsp:nvSpPr>
      <dsp:spPr>
        <a:xfrm>
          <a:off x="6061642" y="2853426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was taking</a:t>
          </a:r>
          <a:endParaRPr lang="en-US" sz="3400" kern="1200" dirty="0"/>
        </a:p>
      </dsp:txBody>
      <dsp:txXfrm>
        <a:off x="6093320" y="2885104"/>
        <a:ext cx="2099802" cy="1018223"/>
      </dsp:txXfrm>
    </dsp:sp>
    <dsp:sp modelId="{B6AD0D77-8CFF-9741-86D8-3BE95DE29793}">
      <dsp:nvSpPr>
        <dsp:cNvPr id="0" name=""/>
        <dsp:cNvSpPr/>
      </dsp:nvSpPr>
      <dsp:spPr>
        <a:xfrm rot="2142401">
          <a:off x="5096223" y="430952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4300438"/>
        <a:ext cx="53278" cy="53278"/>
      </dsp:txXfrm>
    </dsp:sp>
    <dsp:sp modelId="{28EF8C1D-BCC8-834B-9EA0-6269A4070493}">
      <dsp:nvSpPr>
        <dsp:cNvPr id="0" name=""/>
        <dsp:cNvSpPr/>
      </dsp:nvSpPr>
      <dsp:spPr>
        <a:xfrm>
          <a:off x="6061642" y="409724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wasn’t taking</a:t>
          </a:r>
          <a:endParaRPr lang="en-US" sz="3400" kern="1200" dirty="0"/>
        </a:p>
      </dsp:txBody>
      <dsp:txXfrm>
        <a:off x="6093320" y="4128920"/>
        <a:ext cx="2099802" cy="10182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4799" y="2231518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Future</a:t>
          </a:r>
          <a:endParaRPr lang="en-US" sz="3400" kern="1200" dirty="0"/>
        </a:p>
      </dsp:txBody>
      <dsp:txXfrm>
        <a:off x="36477" y="2263196"/>
        <a:ext cx="2099802" cy="1018223"/>
      </dsp:txXfrm>
    </dsp:sp>
    <dsp:sp modelId="{D2F92E03-6E57-3945-821E-DFCEED759870}">
      <dsp:nvSpPr>
        <dsp:cNvPr id="0" name=""/>
        <dsp:cNvSpPr/>
      </dsp:nvSpPr>
      <dsp:spPr>
        <a:xfrm rot="18289469">
          <a:off x="1843001" y="2132843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2112520"/>
        <a:ext cx="75758" cy="75758"/>
      </dsp:txXfrm>
    </dsp:sp>
    <dsp:sp modelId="{67718ABC-7970-6E4E-8991-2D96979FA35E}">
      <dsp:nvSpPr>
        <dsp:cNvPr id="0" name=""/>
        <dsp:cNvSpPr/>
      </dsp:nvSpPr>
      <dsp:spPr>
        <a:xfrm>
          <a:off x="3033220" y="98770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simple</a:t>
          </a:r>
          <a:endParaRPr lang="en-US" sz="3400" kern="1200" dirty="0"/>
        </a:p>
      </dsp:txBody>
      <dsp:txXfrm>
        <a:off x="3064898" y="1019380"/>
        <a:ext cx="2099802" cy="1018223"/>
      </dsp:txXfrm>
    </dsp:sp>
    <dsp:sp modelId="{8F996C64-85C5-224D-AF3F-9F266C75EFA3}">
      <dsp:nvSpPr>
        <dsp:cNvPr id="0" name=""/>
        <dsp:cNvSpPr/>
      </dsp:nvSpPr>
      <dsp:spPr>
        <a:xfrm rot="19457599">
          <a:off x="5096223" y="119998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190898"/>
        <a:ext cx="53278" cy="53278"/>
      </dsp:txXfrm>
    </dsp:sp>
    <dsp:sp modelId="{52920608-ADE0-564B-BEDD-9DDC1D26D0F2}">
      <dsp:nvSpPr>
        <dsp:cNvPr id="0" name=""/>
        <dsp:cNvSpPr/>
      </dsp:nvSpPr>
      <dsp:spPr>
        <a:xfrm>
          <a:off x="6061642" y="36579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will take</a:t>
          </a:r>
          <a:endParaRPr lang="en-US" sz="3400" kern="1200" dirty="0"/>
        </a:p>
      </dsp:txBody>
      <dsp:txXfrm>
        <a:off x="6093320" y="397472"/>
        <a:ext cx="2099802" cy="1018223"/>
      </dsp:txXfrm>
    </dsp:sp>
    <dsp:sp modelId="{8C63A52B-8CC0-B245-B89B-D19886C8B77E}">
      <dsp:nvSpPr>
        <dsp:cNvPr id="0" name=""/>
        <dsp:cNvSpPr/>
      </dsp:nvSpPr>
      <dsp:spPr>
        <a:xfrm rot="2142401">
          <a:off x="5096223" y="1821889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812806"/>
        <a:ext cx="53278" cy="53278"/>
      </dsp:txXfrm>
    </dsp:sp>
    <dsp:sp modelId="{3EED7014-49BD-3843-AEC3-D385E13C6F97}">
      <dsp:nvSpPr>
        <dsp:cNvPr id="0" name=""/>
        <dsp:cNvSpPr/>
      </dsp:nvSpPr>
      <dsp:spPr>
        <a:xfrm>
          <a:off x="6061642" y="1609610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won’t take</a:t>
          </a:r>
          <a:endParaRPr lang="en-US" sz="3400" kern="1200" dirty="0"/>
        </a:p>
      </dsp:txBody>
      <dsp:txXfrm>
        <a:off x="6093320" y="1641288"/>
        <a:ext cx="2099802" cy="1018223"/>
      </dsp:txXfrm>
    </dsp:sp>
    <dsp:sp modelId="{7C53BD28-C831-CC4D-9B78-915682C1FC92}">
      <dsp:nvSpPr>
        <dsp:cNvPr id="0" name=""/>
        <dsp:cNvSpPr/>
      </dsp:nvSpPr>
      <dsp:spPr>
        <a:xfrm rot="3310531">
          <a:off x="1843001" y="3376659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3356336"/>
        <a:ext cx="75758" cy="75758"/>
      </dsp:txXfrm>
    </dsp:sp>
    <dsp:sp modelId="{030788CC-2181-9F41-913D-0F4931915D2D}">
      <dsp:nvSpPr>
        <dsp:cNvPr id="0" name=""/>
        <dsp:cNvSpPr/>
      </dsp:nvSpPr>
      <dsp:spPr>
        <a:xfrm>
          <a:off x="3033220" y="347533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continuous</a:t>
          </a:r>
          <a:endParaRPr lang="en-US" sz="3400" kern="1200" dirty="0"/>
        </a:p>
      </dsp:txBody>
      <dsp:txXfrm>
        <a:off x="3064898" y="3507012"/>
        <a:ext cx="2099802" cy="1018223"/>
      </dsp:txXfrm>
    </dsp:sp>
    <dsp:sp modelId="{A51409F9-343B-E54E-AC2B-CC0CB9C3B7E1}">
      <dsp:nvSpPr>
        <dsp:cNvPr id="0" name=""/>
        <dsp:cNvSpPr/>
      </dsp:nvSpPr>
      <dsp:spPr>
        <a:xfrm rot="19457599">
          <a:off x="5096223" y="3687613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3678530"/>
        <a:ext cx="53278" cy="53278"/>
      </dsp:txXfrm>
    </dsp:sp>
    <dsp:sp modelId="{9713C293-B8AE-5444-817D-D8456069CDF7}">
      <dsp:nvSpPr>
        <dsp:cNvPr id="0" name=""/>
        <dsp:cNvSpPr/>
      </dsp:nvSpPr>
      <dsp:spPr>
        <a:xfrm>
          <a:off x="6061642" y="2853426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will be taking</a:t>
          </a:r>
          <a:endParaRPr lang="en-US" sz="3400" kern="1200" dirty="0"/>
        </a:p>
      </dsp:txBody>
      <dsp:txXfrm>
        <a:off x="6093320" y="2885104"/>
        <a:ext cx="2099802" cy="1018223"/>
      </dsp:txXfrm>
    </dsp:sp>
    <dsp:sp modelId="{B6AD0D77-8CFF-9741-86D8-3BE95DE29793}">
      <dsp:nvSpPr>
        <dsp:cNvPr id="0" name=""/>
        <dsp:cNvSpPr/>
      </dsp:nvSpPr>
      <dsp:spPr>
        <a:xfrm rot="2142401">
          <a:off x="5096223" y="430952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4300438"/>
        <a:ext cx="53278" cy="53278"/>
      </dsp:txXfrm>
    </dsp:sp>
    <dsp:sp modelId="{28EF8C1D-BCC8-834B-9EA0-6269A4070493}">
      <dsp:nvSpPr>
        <dsp:cNvPr id="0" name=""/>
        <dsp:cNvSpPr/>
      </dsp:nvSpPr>
      <dsp:spPr>
        <a:xfrm>
          <a:off x="6061642" y="409724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won’t be taking</a:t>
          </a:r>
          <a:endParaRPr lang="en-US" sz="3400" kern="1200" dirty="0"/>
        </a:p>
      </dsp:txBody>
      <dsp:txXfrm>
        <a:off x="6093320" y="4128920"/>
        <a:ext cx="2099802" cy="10182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1821" y="1915437"/>
          <a:ext cx="3427482" cy="1713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Planned future</a:t>
          </a:r>
          <a:endParaRPr lang="en-US" sz="4900" kern="1200" dirty="0"/>
        </a:p>
      </dsp:txBody>
      <dsp:txXfrm>
        <a:off x="52015" y="1965631"/>
        <a:ext cx="3327094" cy="1613353"/>
      </dsp:txXfrm>
    </dsp:sp>
    <dsp:sp modelId="{D2F92E03-6E57-3945-821E-DFCEED759870}">
      <dsp:nvSpPr>
        <dsp:cNvPr id="0" name=""/>
        <dsp:cNvSpPr/>
      </dsp:nvSpPr>
      <dsp:spPr>
        <a:xfrm rot="19457599">
          <a:off x="3270608" y="2251790"/>
          <a:ext cx="1688382" cy="55634"/>
        </a:xfrm>
        <a:custGeom>
          <a:avLst/>
          <a:gdLst/>
          <a:ahLst/>
          <a:cxnLst/>
          <a:rect l="0" t="0" r="0" b="0"/>
          <a:pathLst>
            <a:path>
              <a:moveTo>
                <a:pt x="0" y="27817"/>
              </a:moveTo>
              <a:lnTo>
                <a:pt x="1688382" y="27817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600" kern="1200"/>
        </a:p>
      </dsp:txBody>
      <dsp:txXfrm>
        <a:off x="4072590" y="2237397"/>
        <a:ext cx="84419" cy="84419"/>
      </dsp:txXfrm>
    </dsp:sp>
    <dsp:sp modelId="{67718ABC-7970-6E4E-8991-2D96979FA35E}">
      <dsp:nvSpPr>
        <dsp:cNvPr id="0" name=""/>
        <dsp:cNvSpPr/>
      </dsp:nvSpPr>
      <dsp:spPr>
        <a:xfrm>
          <a:off x="4800296" y="930036"/>
          <a:ext cx="3427482" cy="1713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He is going to take</a:t>
          </a:r>
          <a:endParaRPr lang="en-US" sz="4900" kern="1200" dirty="0"/>
        </a:p>
      </dsp:txBody>
      <dsp:txXfrm>
        <a:off x="4850490" y="980230"/>
        <a:ext cx="3327094" cy="1613353"/>
      </dsp:txXfrm>
    </dsp:sp>
    <dsp:sp modelId="{7C53BD28-C831-CC4D-9B78-915682C1FC92}">
      <dsp:nvSpPr>
        <dsp:cNvPr id="0" name=""/>
        <dsp:cNvSpPr/>
      </dsp:nvSpPr>
      <dsp:spPr>
        <a:xfrm rot="2142401">
          <a:off x="3270608" y="3237191"/>
          <a:ext cx="1688382" cy="55634"/>
        </a:xfrm>
        <a:custGeom>
          <a:avLst/>
          <a:gdLst/>
          <a:ahLst/>
          <a:cxnLst/>
          <a:rect l="0" t="0" r="0" b="0"/>
          <a:pathLst>
            <a:path>
              <a:moveTo>
                <a:pt x="0" y="27817"/>
              </a:moveTo>
              <a:lnTo>
                <a:pt x="1688382" y="27817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600" kern="1200"/>
        </a:p>
      </dsp:txBody>
      <dsp:txXfrm>
        <a:off x="4072590" y="3222799"/>
        <a:ext cx="84419" cy="84419"/>
      </dsp:txXfrm>
    </dsp:sp>
    <dsp:sp modelId="{030788CC-2181-9F41-913D-0F4931915D2D}">
      <dsp:nvSpPr>
        <dsp:cNvPr id="0" name=""/>
        <dsp:cNvSpPr/>
      </dsp:nvSpPr>
      <dsp:spPr>
        <a:xfrm>
          <a:off x="4800296" y="2900838"/>
          <a:ext cx="3427482" cy="1713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kern="1200" dirty="0" smtClean="0"/>
            <a:t>He isn’t going to take</a:t>
          </a:r>
          <a:endParaRPr lang="en-US" sz="4900" kern="1200" dirty="0"/>
        </a:p>
      </dsp:txBody>
      <dsp:txXfrm>
        <a:off x="4850490" y="2951032"/>
        <a:ext cx="3327094" cy="161335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4799" y="2231518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Present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perfect</a:t>
          </a:r>
          <a:endParaRPr lang="en-US" sz="2900" kern="1200" dirty="0"/>
        </a:p>
      </dsp:txBody>
      <dsp:txXfrm>
        <a:off x="36477" y="2263196"/>
        <a:ext cx="2099802" cy="1018223"/>
      </dsp:txXfrm>
    </dsp:sp>
    <dsp:sp modelId="{D2F92E03-6E57-3945-821E-DFCEED759870}">
      <dsp:nvSpPr>
        <dsp:cNvPr id="0" name=""/>
        <dsp:cNvSpPr/>
      </dsp:nvSpPr>
      <dsp:spPr>
        <a:xfrm rot="18289469">
          <a:off x="1843001" y="2132843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2112520"/>
        <a:ext cx="75758" cy="75758"/>
      </dsp:txXfrm>
    </dsp:sp>
    <dsp:sp modelId="{67718ABC-7970-6E4E-8991-2D96979FA35E}">
      <dsp:nvSpPr>
        <dsp:cNvPr id="0" name=""/>
        <dsp:cNvSpPr/>
      </dsp:nvSpPr>
      <dsp:spPr>
        <a:xfrm>
          <a:off x="3033220" y="98770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simple</a:t>
          </a:r>
          <a:endParaRPr lang="en-US" sz="2900" kern="1200" dirty="0"/>
        </a:p>
      </dsp:txBody>
      <dsp:txXfrm>
        <a:off x="3064898" y="1019380"/>
        <a:ext cx="2099802" cy="1018223"/>
      </dsp:txXfrm>
    </dsp:sp>
    <dsp:sp modelId="{8F996C64-85C5-224D-AF3F-9F266C75EFA3}">
      <dsp:nvSpPr>
        <dsp:cNvPr id="0" name=""/>
        <dsp:cNvSpPr/>
      </dsp:nvSpPr>
      <dsp:spPr>
        <a:xfrm rot="19457599">
          <a:off x="5096223" y="119998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190898"/>
        <a:ext cx="53278" cy="53278"/>
      </dsp:txXfrm>
    </dsp:sp>
    <dsp:sp modelId="{52920608-ADE0-564B-BEDD-9DDC1D26D0F2}">
      <dsp:nvSpPr>
        <dsp:cNvPr id="0" name=""/>
        <dsp:cNvSpPr/>
      </dsp:nvSpPr>
      <dsp:spPr>
        <a:xfrm>
          <a:off x="6061642" y="36579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He has taken</a:t>
          </a:r>
          <a:endParaRPr lang="en-US" sz="2900" kern="1200" dirty="0"/>
        </a:p>
      </dsp:txBody>
      <dsp:txXfrm>
        <a:off x="6093320" y="397472"/>
        <a:ext cx="2099802" cy="1018223"/>
      </dsp:txXfrm>
    </dsp:sp>
    <dsp:sp modelId="{8C63A52B-8CC0-B245-B89B-D19886C8B77E}">
      <dsp:nvSpPr>
        <dsp:cNvPr id="0" name=""/>
        <dsp:cNvSpPr/>
      </dsp:nvSpPr>
      <dsp:spPr>
        <a:xfrm rot="2142401">
          <a:off x="5096223" y="1821889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812806"/>
        <a:ext cx="53278" cy="53278"/>
      </dsp:txXfrm>
    </dsp:sp>
    <dsp:sp modelId="{3EED7014-49BD-3843-AEC3-D385E13C6F97}">
      <dsp:nvSpPr>
        <dsp:cNvPr id="0" name=""/>
        <dsp:cNvSpPr/>
      </dsp:nvSpPr>
      <dsp:spPr>
        <a:xfrm>
          <a:off x="6061642" y="1609610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He hasn’t taken</a:t>
          </a:r>
          <a:endParaRPr lang="en-US" sz="2900" kern="1200" dirty="0"/>
        </a:p>
      </dsp:txBody>
      <dsp:txXfrm>
        <a:off x="6093320" y="1641288"/>
        <a:ext cx="2099802" cy="1018223"/>
      </dsp:txXfrm>
    </dsp:sp>
    <dsp:sp modelId="{7C53BD28-C831-CC4D-9B78-915682C1FC92}">
      <dsp:nvSpPr>
        <dsp:cNvPr id="0" name=""/>
        <dsp:cNvSpPr/>
      </dsp:nvSpPr>
      <dsp:spPr>
        <a:xfrm rot="3310531">
          <a:off x="1843001" y="3376659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3356336"/>
        <a:ext cx="75758" cy="75758"/>
      </dsp:txXfrm>
    </dsp:sp>
    <dsp:sp modelId="{030788CC-2181-9F41-913D-0F4931915D2D}">
      <dsp:nvSpPr>
        <dsp:cNvPr id="0" name=""/>
        <dsp:cNvSpPr/>
      </dsp:nvSpPr>
      <dsp:spPr>
        <a:xfrm>
          <a:off x="3033220" y="347533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continuous</a:t>
          </a:r>
          <a:endParaRPr lang="en-US" sz="2900" kern="1200" dirty="0"/>
        </a:p>
      </dsp:txBody>
      <dsp:txXfrm>
        <a:off x="3064898" y="3507012"/>
        <a:ext cx="2099802" cy="1018223"/>
      </dsp:txXfrm>
    </dsp:sp>
    <dsp:sp modelId="{A51409F9-343B-E54E-AC2B-CC0CB9C3B7E1}">
      <dsp:nvSpPr>
        <dsp:cNvPr id="0" name=""/>
        <dsp:cNvSpPr/>
      </dsp:nvSpPr>
      <dsp:spPr>
        <a:xfrm rot="19457599">
          <a:off x="5096223" y="3687613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3678530"/>
        <a:ext cx="53278" cy="53278"/>
      </dsp:txXfrm>
    </dsp:sp>
    <dsp:sp modelId="{9713C293-B8AE-5444-817D-D8456069CDF7}">
      <dsp:nvSpPr>
        <dsp:cNvPr id="0" name=""/>
        <dsp:cNvSpPr/>
      </dsp:nvSpPr>
      <dsp:spPr>
        <a:xfrm>
          <a:off x="6061642" y="2853426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He has been taking</a:t>
          </a:r>
          <a:endParaRPr lang="en-US" sz="2900" kern="1200" dirty="0"/>
        </a:p>
      </dsp:txBody>
      <dsp:txXfrm>
        <a:off x="6093320" y="2885104"/>
        <a:ext cx="2099802" cy="1018223"/>
      </dsp:txXfrm>
    </dsp:sp>
    <dsp:sp modelId="{B6AD0D77-8CFF-9741-86D8-3BE95DE29793}">
      <dsp:nvSpPr>
        <dsp:cNvPr id="0" name=""/>
        <dsp:cNvSpPr/>
      </dsp:nvSpPr>
      <dsp:spPr>
        <a:xfrm rot="2142401">
          <a:off x="5096223" y="430952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4300438"/>
        <a:ext cx="53278" cy="53278"/>
      </dsp:txXfrm>
    </dsp:sp>
    <dsp:sp modelId="{28EF8C1D-BCC8-834B-9EA0-6269A4070493}">
      <dsp:nvSpPr>
        <dsp:cNvPr id="0" name=""/>
        <dsp:cNvSpPr/>
      </dsp:nvSpPr>
      <dsp:spPr>
        <a:xfrm>
          <a:off x="6061642" y="409724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He hasn’t been taking</a:t>
          </a:r>
          <a:endParaRPr lang="en-US" sz="2900" kern="1200" dirty="0"/>
        </a:p>
      </dsp:txBody>
      <dsp:txXfrm>
        <a:off x="6093320" y="4128920"/>
        <a:ext cx="2099802" cy="10182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4799" y="2231518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Past perfect</a:t>
          </a:r>
          <a:endParaRPr lang="en-US" sz="3400" kern="1200" dirty="0"/>
        </a:p>
      </dsp:txBody>
      <dsp:txXfrm>
        <a:off x="36477" y="2263196"/>
        <a:ext cx="2099802" cy="1018223"/>
      </dsp:txXfrm>
    </dsp:sp>
    <dsp:sp modelId="{D2F92E03-6E57-3945-821E-DFCEED759870}">
      <dsp:nvSpPr>
        <dsp:cNvPr id="0" name=""/>
        <dsp:cNvSpPr/>
      </dsp:nvSpPr>
      <dsp:spPr>
        <a:xfrm rot="18289469">
          <a:off x="1843001" y="2132843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2112520"/>
        <a:ext cx="75758" cy="75758"/>
      </dsp:txXfrm>
    </dsp:sp>
    <dsp:sp modelId="{67718ABC-7970-6E4E-8991-2D96979FA35E}">
      <dsp:nvSpPr>
        <dsp:cNvPr id="0" name=""/>
        <dsp:cNvSpPr/>
      </dsp:nvSpPr>
      <dsp:spPr>
        <a:xfrm>
          <a:off x="3033220" y="98770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simple</a:t>
          </a:r>
          <a:endParaRPr lang="en-US" sz="3400" kern="1200" dirty="0"/>
        </a:p>
      </dsp:txBody>
      <dsp:txXfrm>
        <a:off x="3064898" y="1019380"/>
        <a:ext cx="2099802" cy="1018223"/>
      </dsp:txXfrm>
    </dsp:sp>
    <dsp:sp modelId="{8F996C64-85C5-224D-AF3F-9F266C75EFA3}">
      <dsp:nvSpPr>
        <dsp:cNvPr id="0" name=""/>
        <dsp:cNvSpPr/>
      </dsp:nvSpPr>
      <dsp:spPr>
        <a:xfrm rot="19457599">
          <a:off x="5096223" y="119998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190898"/>
        <a:ext cx="53278" cy="53278"/>
      </dsp:txXfrm>
    </dsp:sp>
    <dsp:sp modelId="{52920608-ADE0-564B-BEDD-9DDC1D26D0F2}">
      <dsp:nvSpPr>
        <dsp:cNvPr id="0" name=""/>
        <dsp:cNvSpPr/>
      </dsp:nvSpPr>
      <dsp:spPr>
        <a:xfrm>
          <a:off x="6061642" y="36579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had taken</a:t>
          </a:r>
          <a:endParaRPr lang="en-US" sz="3400" kern="1200" dirty="0"/>
        </a:p>
      </dsp:txBody>
      <dsp:txXfrm>
        <a:off x="6093320" y="397472"/>
        <a:ext cx="2099802" cy="1018223"/>
      </dsp:txXfrm>
    </dsp:sp>
    <dsp:sp modelId="{8C63A52B-8CC0-B245-B89B-D19886C8B77E}">
      <dsp:nvSpPr>
        <dsp:cNvPr id="0" name=""/>
        <dsp:cNvSpPr/>
      </dsp:nvSpPr>
      <dsp:spPr>
        <a:xfrm rot="2142401">
          <a:off x="5096223" y="1821889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1812806"/>
        <a:ext cx="53278" cy="53278"/>
      </dsp:txXfrm>
    </dsp:sp>
    <dsp:sp modelId="{3EED7014-49BD-3843-AEC3-D385E13C6F97}">
      <dsp:nvSpPr>
        <dsp:cNvPr id="0" name=""/>
        <dsp:cNvSpPr/>
      </dsp:nvSpPr>
      <dsp:spPr>
        <a:xfrm>
          <a:off x="6061642" y="1609610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hadn’t taken</a:t>
          </a:r>
          <a:endParaRPr lang="en-US" sz="3400" kern="1200" dirty="0"/>
        </a:p>
      </dsp:txBody>
      <dsp:txXfrm>
        <a:off x="6093320" y="1641288"/>
        <a:ext cx="2099802" cy="1018223"/>
      </dsp:txXfrm>
    </dsp:sp>
    <dsp:sp modelId="{7C53BD28-C831-CC4D-9B78-915682C1FC92}">
      <dsp:nvSpPr>
        <dsp:cNvPr id="0" name=""/>
        <dsp:cNvSpPr/>
      </dsp:nvSpPr>
      <dsp:spPr>
        <a:xfrm rot="3310531">
          <a:off x="1843001" y="3376659"/>
          <a:ext cx="1515176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515176" y="17556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562709" y="3356336"/>
        <a:ext cx="75758" cy="75758"/>
      </dsp:txXfrm>
    </dsp:sp>
    <dsp:sp modelId="{030788CC-2181-9F41-913D-0F4931915D2D}">
      <dsp:nvSpPr>
        <dsp:cNvPr id="0" name=""/>
        <dsp:cNvSpPr/>
      </dsp:nvSpPr>
      <dsp:spPr>
        <a:xfrm>
          <a:off x="3033220" y="3475334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continuous</a:t>
          </a:r>
          <a:endParaRPr lang="en-US" sz="3400" kern="1200" dirty="0"/>
        </a:p>
      </dsp:txBody>
      <dsp:txXfrm>
        <a:off x="3064898" y="3507012"/>
        <a:ext cx="2099802" cy="1018223"/>
      </dsp:txXfrm>
    </dsp:sp>
    <dsp:sp modelId="{A51409F9-343B-E54E-AC2B-CC0CB9C3B7E1}">
      <dsp:nvSpPr>
        <dsp:cNvPr id="0" name=""/>
        <dsp:cNvSpPr/>
      </dsp:nvSpPr>
      <dsp:spPr>
        <a:xfrm rot="19457599">
          <a:off x="5096223" y="3687613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3678530"/>
        <a:ext cx="53278" cy="53278"/>
      </dsp:txXfrm>
    </dsp:sp>
    <dsp:sp modelId="{9713C293-B8AE-5444-817D-D8456069CDF7}">
      <dsp:nvSpPr>
        <dsp:cNvPr id="0" name=""/>
        <dsp:cNvSpPr/>
      </dsp:nvSpPr>
      <dsp:spPr>
        <a:xfrm>
          <a:off x="6061642" y="2853426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had been taking</a:t>
          </a:r>
          <a:endParaRPr lang="en-US" sz="3400" kern="1200" dirty="0"/>
        </a:p>
      </dsp:txBody>
      <dsp:txXfrm>
        <a:off x="6093320" y="2885104"/>
        <a:ext cx="2099802" cy="1018223"/>
      </dsp:txXfrm>
    </dsp:sp>
    <dsp:sp modelId="{B6AD0D77-8CFF-9741-86D8-3BE95DE29793}">
      <dsp:nvSpPr>
        <dsp:cNvPr id="0" name=""/>
        <dsp:cNvSpPr/>
      </dsp:nvSpPr>
      <dsp:spPr>
        <a:xfrm rot="2142401">
          <a:off x="5096223" y="4309521"/>
          <a:ext cx="1065575" cy="35112"/>
        </a:xfrm>
        <a:custGeom>
          <a:avLst/>
          <a:gdLst/>
          <a:ahLst/>
          <a:cxnLst/>
          <a:rect l="0" t="0" r="0" b="0"/>
          <a:pathLst>
            <a:path>
              <a:moveTo>
                <a:pt x="0" y="17556"/>
              </a:moveTo>
              <a:lnTo>
                <a:pt x="1065575" y="17556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602371" y="4300438"/>
        <a:ext cx="53278" cy="53278"/>
      </dsp:txXfrm>
    </dsp:sp>
    <dsp:sp modelId="{28EF8C1D-BCC8-834B-9EA0-6269A4070493}">
      <dsp:nvSpPr>
        <dsp:cNvPr id="0" name=""/>
        <dsp:cNvSpPr/>
      </dsp:nvSpPr>
      <dsp:spPr>
        <a:xfrm>
          <a:off x="6061642" y="4097242"/>
          <a:ext cx="2163158" cy="10815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He hadn’t been taking</a:t>
          </a:r>
          <a:endParaRPr lang="en-US" sz="3400" kern="1200" dirty="0"/>
        </a:p>
      </dsp:txBody>
      <dsp:txXfrm>
        <a:off x="6093320" y="4128920"/>
        <a:ext cx="2099802" cy="10182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6FB33F-9970-2E46-AD59-36A527525B4F}">
      <dsp:nvSpPr>
        <dsp:cNvPr id="0" name=""/>
        <dsp:cNvSpPr/>
      </dsp:nvSpPr>
      <dsp:spPr>
        <a:xfrm>
          <a:off x="485197" y="2205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Today</a:t>
          </a:r>
          <a:endParaRPr lang="en-US" sz="2300" kern="1200" dirty="0"/>
        </a:p>
      </dsp:txBody>
      <dsp:txXfrm>
        <a:off x="485197" y="2205"/>
        <a:ext cx="1461806" cy="877083"/>
      </dsp:txXfrm>
    </dsp:sp>
    <dsp:sp modelId="{6ECBD058-31FC-6D41-937B-48460AA5BF1C}">
      <dsp:nvSpPr>
        <dsp:cNvPr id="0" name=""/>
        <dsp:cNvSpPr/>
      </dsp:nvSpPr>
      <dsp:spPr>
        <a:xfrm>
          <a:off x="2093184" y="2205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Yesterday</a:t>
          </a:r>
          <a:endParaRPr lang="en-US" sz="2300" kern="1200" dirty="0"/>
        </a:p>
      </dsp:txBody>
      <dsp:txXfrm>
        <a:off x="2093184" y="2205"/>
        <a:ext cx="1461806" cy="877083"/>
      </dsp:txXfrm>
    </dsp:sp>
    <dsp:sp modelId="{A88FC68C-C1D0-9143-B7F4-132D792391DA}">
      <dsp:nvSpPr>
        <dsp:cNvPr id="0" name=""/>
        <dsp:cNvSpPr/>
      </dsp:nvSpPr>
      <dsp:spPr>
        <a:xfrm>
          <a:off x="485197" y="1025469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So far</a:t>
          </a:r>
          <a:endParaRPr lang="en-US" sz="2300" kern="1200" dirty="0"/>
        </a:p>
      </dsp:txBody>
      <dsp:txXfrm>
        <a:off x="485197" y="1025469"/>
        <a:ext cx="1461806" cy="877083"/>
      </dsp:txXfrm>
    </dsp:sp>
    <dsp:sp modelId="{4AD9E65F-28BA-E74A-85CB-E0D183AEC150}">
      <dsp:nvSpPr>
        <dsp:cNvPr id="0" name=""/>
        <dsp:cNvSpPr/>
      </dsp:nvSpPr>
      <dsp:spPr>
        <a:xfrm>
          <a:off x="2093184" y="1025469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Now</a:t>
          </a:r>
          <a:endParaRPr lang="en-US" sz="2300" kern="1200" dirty="0"/>
        </a:p>
      </dsp:txBody>
      <dsp:txXfrm>
        <a:off x="2093184" y="1025469"/>
        <a:ext cx="1461806" cy="877083"/>
      </dsp:txXfrm>
    </dsp:sp>
    <dsp:sp modelId="{52FA274E-6C89-014F-83F9-28BB69B8C087}">
      <dsp:nvSpPr>
        <dsp:cNvPr id="0" name=""/>
        <dsp:cNvSpPr/>
      </dsp:nvSpPr>
      <dsp:spPr>
        <a:xfrm>
          <a:off x="485197" y="2048734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Usually</a:t>
          </a:r>
          <a:endParaRPr lang="en-US" sz="2300" kern="1200" dirty="0"/>
        </a:p>
      </dsp:txBody>
      <dsp:txXfrm>
        <a:off x="485197" y="2048734"/>
        <a:ext cx="1461806" cy="877083"/>
      </dsp:txXfrm>
    </dsp:sp>
    <dsp:sp modelId="{ACA206B6-4F54-F642-AAC4-BA5454C71649}">
      <dsp:nvSpPr>
        <dsp:cNvPr id="0" name=""/>
        <dsp:cNvSpPr/>
      </dsp:nvSpPr>
      <dsp:spPr>
        <a:xfrm>
          <a:off x="2093184" y="2048734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Often</a:t>
          </a:r>
          <a:endParaRPr lang="en-US" sz="2300" kern="1200" dirty="0"/>
        </a:p>
      </dsp:txBody>
      <dsp:txXfrm>
        <a:off x="2093184" y="2048734"/>
        <a:ext cx="1461806" cy="877083"/>
      </dsp:txXfrm>
    </dsp:sp>
    <dsp:sp modelId="{78A34F48-A81A-7840-9DA3-B782445CDDEF}">
      <dsp:nvSpPr>
        <dsp:cNvPr id="0" name=""/>
        <dsp:cNvSpPr/>
      </dsp:nvSpPr>
      <dsp:spPr>
        <a:xfrm>
          <a:off x="485197" y="3071998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Lately</a:t>
          </a:r>
          <a:endParaRPr lang="en-US" sz="2300" kern="1200" dirty="0"/>
        </a:p>
      </dsp:txBody>
      <dsp:txXfrm>
        <a:off x="485197" y="3071998"/>
        <a:ext cx="1461806" cy="877083"/>
      </dsp:txXfrm>
    </dsp:sp>
    <dsp:sp modelId="{712E077B-BBE2-6D42-ACE7-4BB1E85280AA}">
      <dsp:nvSpPr>
        <dsp:cNvPr id="0" name=""/>
        <dsp:cNvSpPr/>
      </dsp:nvSpPr>
      <dsp:spPr>
        <a:xfrm>
          <a:off x="2093184" y="3071998"/>
          <a:ext cx="1461806" cy="8770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From time to time</a:t>
          </a:r>
          <a:endParaRPr lang="en-US" sz="2300" kern="1200" dirty="0"/>
        </a:p>
      </dsp:txBody>
      <dsp:txXfrm>
        <a:off x="2093184" y="3071998"/>
        <a:ext cx="1461806" cy="8770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3C955-1081-D042-A90B-05FB4AC59ADD}">
      <dsp:nvSpPr>
        <dsp:cNvPr id="0" name=""/>
        <dsp:cNvSpPr/>
      </dsp:nvSpPr>
      <dsp:spPr>
        <a:xfrm>
          <a:off x="485387" y="1430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This time tomorrow</a:t>
          </a:r>
          <a:endParaRPr lang="en-US" sz="2400" kern="1200" dirty="0"/>
        </a:p>
      </dsp:txBody>
      <dsp:txXfrm>
        <a:off x="485387" y="1430"/>
        <a:ext cx="1462380" cy="877428"/>
      </dsp:txXfrm>
    </dsp:sp>
    <dsp:sp modelId="{F24BE751-64F4-F94E-BB2C-BECE2B75004D}">
      <dsp:nvSpPr>
        <dsp:cNvPr id="0" name=""/>
        <dsp:cNvSpPr/>
      </dsp:nvSpPr>
      <dsp:spPr>
        <a:xfrm>
          <a:off x="2094006" y="1430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Maybe next week</a:t>
          </a:r>
          <a:endParaRPr lang="en-US" sz="2400" kern="1200" dirty="0"/>
        </a:p>
      </dsp:txBody>
      <dsp:txXfrm>
        <a:off x="2094006" y="1430"/>
        <a:ext cx="1462380" cy="877428"/>
      </dsp:txXfrm>
    </dsp:sp>
    <dsp:sp modelId="{12B24C14-A550-324A-B318-4D497003061A}">
      <dsp:nvSpPr>
        <dsp:cNvPr id="0" name=""/>
        <dsp:cNvSpPr/>
      </dsp:nvSpPr>
      <dsp:spPr>
        <a:xfrm>
          <a:off x="485387" y="1025096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Definitely this Friday</a:t>
          </a:r>
          <a:endParaRPr lang="en-US" sz="2400" kern="1200" dirty="0"/>
        </a:p>
      </dsp:txBody>
      <dsp:txXfrm>
        <a:off x="485387" y="1025096"/>
        <a:ext cx="1462380" cy="877428"/>
      </dsp:txXfrm>
    </dsp:sp>
    <dsp:sp modelId="{D13775F7-A958-6E4A-86F4-423071DF5331}">
      <dsp:nvSpPr>
        <dsp:cNvPr id="0" name=""/>
        <dsp:cNvSpPr/>
      </dsp:nvSpPr>
      <dsp:spPr>
        <a:xfrm>
          <a:off x="2094006" y="1025096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Seldom</a:t>
          </a:r>
          <a:endParaRPr lang="en-US" sz="2400" kern="1200" dirty="0"/>
        </a:p>
      </dsp:txBody>
      <dsp:txXfrm>
        <a:off x="2094006" y="1025096"/>
        <a:ext cx="1462380" cy="877428"/>
      </dsp:txXfrm>
    </dsp:sp>
    <dsp:sp modelId="{23C4A6FF-D17F-F04E-A4BB-037267E93B26}">
      <dsp:nvSpPr>
        <dsp:cNvPr id="0" name=""/>
        <dsp:cNvSpPr/>
      </dsp:nvSpPr>
      <dsp:spPr>
        <a:xfrm>
          <a:off x="485387" y="2048763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Since 1998</a:t>
          </a:r>
          <a:endParaRPr lang="en-US" sz="2400" kern="1200" dirty="0"/>
        </a:p>
      </dsp:txBody>
      <dsp:txXfrm>
        <a:off x="485387" y="2048763"/>
        <a:ext cx="1462380" cy="877428"/>
      </dsp:txXfrm>
    </dsp:sp>
    <dsp:sp modelId="{9F329230-D1A9-354F-BD8F-F1E03153C7D4}">
      <dsp:nvSpPr>
        <dsp:cNvPr id="0" name=""/>
        <dsp:cNvSpPr/>
      </dsp:nvSpPr>
      <dsp:spPr>
        <a:xfrm>
          <a:off x="2094006" y="2048763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Three years ago</a:t>
          </a:r>
          <a:endParaRPr lang="en-US" sz="2400" kern="1200" dirty="0"/>
        </a:p>
      </dsp:txBody>
      <dsp:txXfrm>
        <a:off x="2094006" y="2048763"/>
        <a:ext cx="1462380" cy="877428"/>
      </dsp:txXfrm>
    </dsp:sp>
    <dsp:sp modelId="{ECF35682-3DA9-874F-A303-480A55C4BF03}">
      <dsp:nvSpPr>
        <dsp:cNvPr id="0" name=""/>
        <dsp:cNvSpPr/>
      </dsp:nvSpPr>
      <dsp:spPr>
        <a:xfrm>
          <a:off x="485387" y="3072429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While</a:t>
          </a:r>
          <a:endParaRPr lang="en-US" sz="2400" kern="1200" dirty="0"/>
        </a:p>
      </dsp:txBody>
      <dsp:txXfrm>
        <a:off x="485387" y="3072429"/>
        <a:ext cx="1462380" cy="877428"/>
      </dsp:txXfrm>
    </dsp:sp>
    <dsp:sp modelId="{7CF00B2A-E2FC-524B-90A7-9F2180B59C91}">
      <dsp:nvSpPr>
        <dsp:cNvPr id="0" name=""/>
        <dsp:cNvSpPr/>
      </dsp:nvSpPr>
      <dsp:spPr>
        <a:xfrm>
          <a:off x="2094006" y="3072429"/>
          <a:ext cx="1462380" cy="877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Before you came</a:t>
          </a:r>
          <a:endParaRPr lang="en-US" sz="2400" kern="1200" dirty="0"/>
        </a:p>
      </dsp:txBody>
      <dsp:txXfrm>
        <a:off x="2094006" y="3072429"/>
        <a:ext cx="1462380" cy="8774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3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608321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VY_32_INOVACE_4_ANGLICKY_JAZYK_RECOVE_DOVEDNOSTI_01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Přehled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základních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gramatických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časů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</a:t>
                      </a:r>
                      <a:r>
                        <a:rPr lang="cs-CZ" sz="1800" b="0" i="0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Řečové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dovednosti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 ročník, obchodní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akademie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základních gramatických časů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Obecné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eznámení se s gramatickými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časy, základní přehled a použití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Doplňte</a:t>
            </a:r>
            <a:r>
              <a:rPr lang="en-US" dirty="0" smtClean="0"/>
              <a:t> </a:t>
            </a:r>
            <a:r>
              <a:rPr lang="en-US" dirty="0" err="1" smtClean="0"/>
              <a:t>správný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k </a:t>
            </a:r>
            <a:r>
              <a:rPr lang="en-US" dirty="0" err="1" smtClean="0"/>
              <a:t>osobě</a:t>
            </a:r>
            <a:r>
              <a:rPr lang="en-US" dirty="0" smtClean="0"/>
              <a:t> “he”,</a:t>
            </a:r>
            <a:br>
              <a:rPr lang="en-US" dirty="0" smtClean="0"/>
            </a:br>
            <a:r>
              <a:rPr lang="en-US" dirty="0" err="1" smtClean="0"/>
              <a:t>kladně</a:t>
            </a:r>
            <a:r>
              <a:rPr lang="en-US" dirty="0" smtClean="0"/>
              <a:t> a v </a:t>
            </a:r>
            <a:r>
              <a:rPr lang="en-US" dirty="0" err="1" smtClean="0"/>
              <a:t>záporu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687210"/>
              </p:ext>
            </p:extLst>
          </p:nvPr>
        </p:nvGraphicFramePr>
        <p:xfrm>
          <a:off x="457200" y="1124744"/>
          <a:ext cx="82296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skd182040sdc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1268760"/>
            <a:ext cx="2792061" cy="2016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3554" y="2207796"/>
            <a:ext cx="1085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   TAKE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42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Doplňte</a:t>
            </a:r>
            <a:r>
              <a:rPr lang="en-US" dirty="0" smtClean="0"/>
              <a:t> </a:t>
            </a:r>
            <a:r>
              <a:rPr lang="en-US" dirty="0" err="1" smtClean="0"/>
              <a:t>správný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k </a:t>
            </a:r>
            <a:r>
              <a:rPr lang="en-US" dirty="0" err="1" smtClean="0"/>
              <a:t>osobě</a:t>
            </a:r>
            <a:r>
              <a:rPr lang="en-US" dirty="0" smtClean="0"/>
              <a:t> “he”,</a:t>
            </a:r>
            <a:br>
              <a:rPr lang="en-US" dirty="0" smtClean="0"/>
            </a:br>
            <a:r>
              <a:rPr lang="en-US" dirty="0" err="1" smtClean="0"/>
              <a:t>kladně</a:t>
            </a:r>
            <a:r>
              <a:rPr lang="en-US" dirty="0" smtClean="0"/>
              <a:t> a v </a:t>
            </a:r>
            <a:r>
              <a:rPr lang="en-US" dirty="0" err="1" smtClean="0"/>
              <a:t>záporu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0147732"/>
              </p:ext>
            </p:extLst>
          </p:nvPr>
        </p:nvGraphicFramePr>
        <p:xfrm>
          <a:off x="457200" y="1124744"/>
          <a:ext cx="82296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skd182040sdc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1268760"/>
            <a:ext cx="2792061" cy="2016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3554" y="2207796"/>
            <a:ext cx="1085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   TAKE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Doplňte</a:t>
            </a:r>
            <a:r>
              <a:rPr lang="en-US" dirty="0" smtClean="0"/>
              <a:t> </a:t>
            </a:r>
            <a:r>
              <a:rPr lang="en-US" dirty="0" err="1" smtClean="0"/>
              <a:t>správný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k </a:t>
            </a:r>
            <a:r>
              <a:rPr lang="en-US" dirty="0" err="1" smtClean="0"/>
              <a:t>osobě</a:t>
            </a:r>
            <a:r>
              <a:rPr lang="en-US" dirty="0" smtClean="0"/>
              <a:t> “he”,</a:t>
            </a:r>
            <a:br>
              <a:rPr lang="en-US" dirty="0" smtClean="0"/>
            </a:br>
            <a:r>
              <a:rPr lang="en-US" dirty="0" err="1" smtClean="0"/>
              <a:t>kladně</a:t>
            </a:r>
            <a:r>
              <a:rPr lang="en-US" dirty="0" smtClean="0"/>
              <a:t> a v </a:t>
            </a:r>
            <a:r>
              <a:rPr lang="en-US" dirty="0" err="1" smtClean="0"/>
              <a:t>záporu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06947"/>
              </p:ext>
            </p:extLst>
          </p:nvPr>
        </p:nvGraphicFramePr>
        <p:xfrm>
          <a:off x="457200" y="1124744"/>
          <a:ext cx="82296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skd182040sdc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1268760"/>
            <a:ext cx="2792061" cy="2016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3554" y="2207796"/>
            <a:ext cx="1085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   TAKE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Doplňte</a:t>
            </a:r>
            <a:r>
              <a:rPr lang="en-US" dirty="0" smtClean="0"/>
              <a:t> </a:t>
            </a:r>
            <a:r>
              <a:rPr lang="en-US" dirty="0" err="1" smtClean="0"/>
              <a:t>správný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k </a:t>
            </a:r>
            <a:r>
              <a:rPr lang="en-US" dirty="0" err="1" smtClean="0"/>
              <a:t>osobě</a:t>
            </a:r>
            <a:r>
              <a:rPr lang="en-US" dirty="0" smtClean="0"/>
              <a:t> “he”,</a:t>
            </a:r>
            <a:br>
              <a:rPr lang="en-US" dirty="0" smtClean="0"/>
            </a:br>
            <a:r>
              <a:rPr lang="en-US" dirty="0" err="1" smtClean="0"/>
              <a:t>kladně</a:t>
            </a:r>
            <a:r>
              <a:rPr lang="en-US" dirty="0" smtClean="0"/>
              <a:t> a v </a:t>
            </a:r>
            <a:r>
              <a:rPr lang="en-US" dirty="0" err="1" smtClean="0"/>
              <a:t>záporu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3754282"/>
              </p:ext>
            </p:extLst>
          </p:nvPr>
        </p:nvGraphicFramePr>
        <p:xfrm>
          <a:off x="457200" y="1124744"/>
          <a:ext cx="82296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skd182040sdc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1268760"/>
            <a:ext cx="2792061" cy="2016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3554" y="2207796"/>
            <a:ext cx="1085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   TAKE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Doplňte</a:t>
            </a:r>
            <a:r>
              <a:rPr lang="en-US" dirty="0" smtClean="0"/>
              <a:t> </a:t>
            </a:r>
            <a:r>
              <a:rPr lang="en-US" dirty="0" err="1" smtClean="0"/>
              <a:t>správný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k </a:t>
            </a:r>
            <a:r>
              <a:rPr lang="en-US" dirty="0" err="1" smtClean="0"/>
              <a:t>osobě</a:t>
            </a:r>
            <a:r>
              <a:rPr lang="en-US" dirty="0" smtClean="0"/>
              <a:t> “he”,</a:t>
            </a:r>
            <a:br>
              <a:rPr lang="en-US" dirty="0" smtClean="0"/>
            </a:br>
            <a:r>
              <a:rPr lang="en-US" dirty="0" err="1" smtClean="0"/>
              <a:t>kladně</a:t>
            </a:r>
            <a:r>
              <a:rPr lang="en-US" dirty="0" smtClean="0"/>
              <a:t> a v </a:t>
            </a:r>
            <a:r>
              <a:rPr lang="en-US" dirty="0" err="1" smtClean="0"/>
              <a:t>záporu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485701"/>
              </p:ext>
            </p:extLst>
          </p:nvPr>
        </p:nvGraphicFramePr>
        <p:xfrm>
          <a:off x="457200" y="1124744"/>
          <a:ext cx="82296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skd182040sdc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1268760"/>
            <a:ext cx="2792061" cy="2016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3554" y="2207796"/>
            <a:ext cx="1085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   TAKE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err="1" smtClean="0"/>
              <a:t>Doplňte</a:t>
            </a:r>
            <a:r>
              <a:rPr lang="en-US" dirty="0" smtClean="0"/>
              <a:t> </a:t>
            </a:r>
            <a:r>
              <a:rPr lang="en-US" dirty="0" err="1" smtClean="0"/>
              <a:t>správný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k </a:t>
            </a:r>
            <a:r>
              <a:rPr lang="en-US" dirty="0" err="1" smtClean="0"/>
              <a:t>osobě</a:t>
            </a:r>
            <a:r>
              <a:rPr lang="en-US" dirty="0" smtClean="0"/>
              <a:t> “he”,</a:t>
            </a:r>
            <a:br>
              <a:rPr lang="en-US" dirty="0" smtClean="0"/>
            </a:br>
            <a:r>
              <a:rPr lang="en-US" dirty="0" err="1" smtClean="0"/>
              <a:t>kladně</a:t>
            </a:r>
            <a:r>
              <a:rPr lang="en-US" dirty="0" smtClean="0"/>
              <a:t> a v </a:t>
            </a:r>
            <a:r>
              <a:rPr lang="en-US" dirty="0" err="1" smtClean="0"/>
              <a:t>záporu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3596076"/>
              </p:ext>
            </p:extLst>
          </p:nvPr>
        </p:nvGraphicFramePr>
        <p:xfrm>
          <a:off x="457200" y="1124744"/>
          <a:ext cx="82296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skd182040sdc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1268760"/>
            <a:ext cx="2792061" cy="20162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3554" y="2207796"/>
            <a:ext cx="1085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   TAKE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2F92E03-6E57-3945-821E-DFCEED759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7718ABC-7970-6E4E-8991-2D96979FA3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8F996C64-85C5-224D-AF3F-9F266C75EF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52920608-ADE0-564B-BEDD-9DDC1D26D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8C63A52B-8CC0-B245-B89B-D19886C8B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EED7014-49BD-3843-AEC3-D385E13C6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C53BD28-C831-CC4D-9B78-915682C1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030788CC-2181-9F41-913D-0F4931915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3600" dirty="0" err="1" smtClean="0"/>
              <a:t>Jaký</a:t>
            </a:r>
            <a:r>
              <a:rPr lang="en-US" sz="3600" dirty="0" smtClean="0"/>
              <a:t> z </a:t>
            </a:r>
            <a:r>
              <a:rPr lang="en-US" sz="3600" dirty="0" err="1" smtClean="0"/>
              <a:t>předchozích</a:t>
            </a:r>
            <a:r>
              <a:rPr lang="en-US" sz="3600" dirty="0" smtClean="0"/>
              <a:t> </a:t>
            </a:r>
            <a:r>
              <a:rPr lang="en-US" sz="3600" dirty="0" err="1" smtClean="0"/>
              <a:t>časů</a:t>
            </a:r>
            <a:r>
              <a:rPr lang="en-US" sz="3600" dirty="0" smtClean="0"/>
              <a:t> </a:t>
            </a:r>
            <a:r>
              <a:rPr lang="en-US" sz="3600" dirty="0" err="1" smtClean="0"/>
              <a:t>použijete</a:t>
            </a:r>
            <a:r>
              <a:rPr lang="en-US" sz="3600" dirty="0" smtClean="0"/>
              <a:t> s </a:t>
            </a:r>
            <a:r>
              <a:rPr lang="en-US" sz="3600" dirty="0" err="1" smtClean="0"/>
              <a:t>následujícími</a:t>
            </a:r>
            <a:r>
              <a:rPr lang="en-US" sz="3600" dirty="0" smtClean="0"/>
              <a:t> </a:t>
            </a:r>
            <a:r>
              <a:rPr lang="en-US" sz="3600" dirty="0" err="1" smtClean="0"/>
              <a:t>časovými</a:t>
            </a:r>
            <a:r>
              <a:rPr lang="en-US" sz="3600" dirty="0" smtClean="0"/>
              <a:t> </a:t>
            </a:r>
            <a:r>
              <a:rPr lang="en-US" sz="3600" dirty="0" err="1" smtClean="0"/>
              <a:t>určeními</a:t>
            </a:r>
            <a:r>
              <a:rPr lang="en-US" sz="3600" dirty="0" smtClean="0"/>
              <a:t>.</a:t>
            </a:r>
            <a:endParaRPr lang="en-US" sz="3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12" name="Content Placeholder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43641439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13" name="Content Placeholder 12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230218041"/>
              </p:ext>
            </p:extLst>
          </p:nvPr>
        </p:nvGraphicFramePr>
        <p:xfrm>
          <a:off x="4645025" y="2174875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14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56FB33F-9970-2E46-AD59-36A527525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2">
                                            <p:graphicEl>
                                              <a:dgm id="{356FB33F-9970-2E46-AD59-36A527525B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6ECBD058-31FC-6D41-937B-48460AA5B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12">
                                            <p:graphicEl>
                                              <a:dgm id="{6ECBD058-31FC-6D41-937B-48460AA5BF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88FC68C-C1D0-9143-B7F4-132D79239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12">
                                            <p:graphicEl>
                                              <a:dgm id="{A88FC68C-C1D0-9143-B7F4-132D79239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4AD9E65F-28BA-E74A-85CB-E0D183AEC1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12">
                                            <p:graphicEl>
                                              <a:dgm id="{4AD9E65F-28BA-E74A-85CB-E0D183AEC1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2FA274E-6C89-014F-83F9-28BB69B8C0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12">
                                            <p:graphicEl>
                                              <a:dgm id="{52FA274E-6C89-014F-83F9-28BB69B8C0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CA206B6-4F54-F642-AAC4-BA5454C716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000"/>
                                        <p:tgtEl>
                                          <p:spTgt spid="12">
                                            <p:graphicEl>
                                              <a:dgm id="{ACA206B6-4F54-F642-AAC4-BA5454C716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78A34F48-A81A-7840-9DA3-B782445CDD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12">
                                            <p:graphicEl>
                                              <a:dgm id="{78A34F48-A81A-7840-9DA3-B782445CDD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712E077B-BBE2-6D42-ACE7-4BB1E8528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1000"/>
                                        <p:tgtEl>
                                          <p:spTgt spid="12">
                                            <p:graphicEl>
                                              <a:dgm id="{712E077B-BBE2-6D42-ACE7-4BB1E85280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5A43C955-1081-D042-A90B-05FB4AC59A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graphicEl>
                                              <a:dgm id="{5A43C955-1081-D042-A90B-05FB4AC59A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F24BE751-64F4-F94E-BB2C-BECE2B7500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graphicEl>
                                              <a:dgm id="{F24BE751-64F4-F94E-BB2C-BECE2B7500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12B24C14-A550-324A-B318-4D4970030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graphicEl>
                                              <a:dgm id="{12B24C14-A550-324A-B318-4D49700306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13775F7-A958-6E4A-86F4-423071DF53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graphicEl>
                                              <a:dgm id="{D13775F7-A958-6E4A-86F4-423071DF53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23C4A6FF-D17F-F04E-A4BB-037267E93B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graphicEl>
                                              <a:dgm id="{23C4A6FF-D17F-F04E-A4BB-037267E93B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9F329230-D1A9-354F-BD8F-F1E03153C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3">
                                            <p:graphicEl>
                                              <a:dgm id="{9F329230-D1A9-354F-BD8F-F1E03153C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CF35682-3DA9-874F-A303-480A55C4BF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3">
                                            <p:graphicEl>
                                              <a:dgm id="{ECF35682-3DA9-874F-A303-480A55C4BF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CF00B2A-E2FC-524B-90A7-9F2180B59C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3">
                                            <p:graphicEl>
                                              <a:dgm id="{7CF00B2A-E2FC-524B-90A7-9F2180B59C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  <p:bldGraphic spid="13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4047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Autor: František </a:t>
            </a:r>
            <a:r>
              <a:rPr lang="cs-CZ" i="1" dirty="0" err="1" smtClean="0"/>
              <a:t>Jahnátek</a:t>
            </a:r>
            <a:endParaRPr lang="cs-CZ" i="1" dirty="0" smtClean="0"/>
          </a:p>
          <a:p>
            <a:r>
              <a:rPr lang="cs-CZ" i="1" dirty="0" smtClean="0"/>
              <a:t>Název díla: Přehled základních gramatických časů</a:t>
            </a:r>
          </a:p>
          <a:p>
            <a:r>
              <a:rPr lang="cs-CZ" i="1" dirty="0" smtClean="0"/>
              <a:t>Datum vzniku: 14. </a:t>
            </a:r>
            <a:r>
              <a:rPr lang="cs-CZ" i="1" dirty="0"/>
              <a:t>8</a:t>
            </a:r>
            <a:r>
              <a:rPr lang="cs-CZ" i="1" dirty="0" smtClean="0"/>
              <a:t>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04664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341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a Jazyková škola s právem státní jazykové zkoušky,  Hradec Králové</vt:lpstr>
      <vt:lpstr>Doplňte správný tvar k osobě “he”, kladně a v záporu.</vt:lpstr>
      <vt:lpstr>Doplňte správný tvar k osobě “he”, kladně a v záporu.</vt:lpstr>
      <vt:lpstr>Doplňte správný tvar k osobě “he”, kladně a v záporu.</vt:lpstr>
      <vt:lpstr>Doplňte správný tvar k osobě “he”, kladně a v záporu.</vt:lpstr>
      <vt:lpstr>Doplňte správný tvar k osobě “he”, kladně a v záporu.</vt:lpstr>
      <vt:lpstr>Doplňte správný tvar k osobě “he”, kladně a v záporu.</vt:lpstr>
      <vt:lpstr>Jaký z předchozích časů použijete s následujícími časovými určeními.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26</cp:revision>
  <dcterms:created xsi:type="dcterms:W3CDTF">2012-11-30T22:17:21Z</dcterms:created>
  <dcterms:modified xsi:type="dcterms:W3CDTF">2014-07-10T11:48:37Z</dcterms:modified>
</cp:coreProperties>
</file>