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7" r:id="rId4"/>
    <p:sldId id="268" r:id="rId5"/>
    <p:sldId id="271" r:id="rId6"/>
    <p:sldId id="27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71" autoAdjust="0"/>
  </p:normalViewPr>
  <p:slideViewPr>
    <p:cSldViewPr>
      <p:cViewPr>
        <p:scale>
          <a:sx n="77" d="100"/>
          <a:sy n="77" d="100"/>
        </p:scale>
        <p:origin x="-115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51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314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33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03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72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63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34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74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90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218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01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CF6B55-600D-46C7-9B0D-9349FF0155A4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13A03-0793-4DB7-9832-61788AE26A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3" name="bomb.wav"/>
          </p:stSnd>
        </p:sndAc>
      </p:transition>
    </mc:Choice>
    <mc:Fallback xmlns="">
      <p:transition spd="slow">
        <p:circle/>
        <p:sndAc>
          <p:stSnd>
            <p:snd r:embed="rId14" name="bomb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VY_32_INOVACE_12_ GEOMETRICKÉ ÚTVARY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3957" y="3994310"/>
            <a:ext cx="71034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a MŠ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7192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Geometrické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útvary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Matematika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1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Geometrické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sz="3600" b="1" dirty="0" smtClean="0">
                <a:solidFill>
                  <a:srgbClr val="FF0000"/>
                </a:solidFill>
              </a:rPr>
              <a:t>trojúhelník</a:t>
            </a:r>
          </a:p>
          <a:p>
            <a:pPr marL="0" indent="0">
              <a:buNone/>
            </a:pPr>
            <a:endParaRPr lang="cs-CZ" sz="43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					</a:t>
            </a:r>
            <a:r>
              <a:rPr lang="cs-CZ" sz="3600" b="1" dirty="0" smtClean="0">
                <a:solidFill>
                  <a:srgbClr val="FFC000"/>
                </a:solidFill>
              </a:rPr>
              <a:t>obdélník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sz="4700" b="1" dirty="0" smtClean="0">
                <a:solidFill>
                  <a:srgbClr val="FFC000"/>
                </a:solidFill>
              </a:rPr>
              <a:t>	</a:t>
            </a:r>
            <a:endParaRPr lang="cs-CZ" sz="47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čtverec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pPr marL="3657600" lvl="8" indent="0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kruh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007240" y="1898607"/>
            <a:ext cx="1708776" cy="185050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00192" y="3429000"/>
            <a:ext cx="2088232" cy="6263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211960" y="4055368"/>
            <a:ext cx="1008112" cy="10298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33631" y="4437112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37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geometrický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 4 vrcholy. Všechny strany nejsou stejně dlouhé. Protější strany jsou stejně dlouhé.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Co je to?</a:t>
            </a:r>
          </a:p>
          <a:p>
            <a:r>
              <a:rPr lang="cs-CZ" dirty="0" smtClean="0"/>
              <a:t>OBDÉLNÍK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6864350" cy="210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4176632" y="501317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0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geometrický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Nemá strany ani </a:t>
            </a:r>
            <a:r>
              <a:rPr lang="cs-CZ" dirty="0" smtClean="0"/>
              <a:t>vrcholy.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Co je to?</a:t>
            </a:r>
          </a:p>
          <a:p>
            <a:r>
              <a:rPr lang="cs-CZ" dirty="0" smtClean="0"/>
              <a:t>KRUH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2468563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2518351" y="5157192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78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geometrický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Má 4 strany. Všechny strany jsou stejně dlouhé.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Co je to?</a:t>
            </a:r>
          </a:p>
          <a:p>
            <a:endParaRPr lang="cs-CZ" dirty="0" smtClean="0"/>
          </a:p>
          <a:p>
            <a:r>
              <a:rPr lang="cs-CZ" dirty="0" smtClean="0"/>
              <a:t>ČTVEREC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441" y="2132856"/>
            <a:ext cx="2809875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2733129" y="515719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geometrický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 3 </a:t>
            </a:r>
            <a:r>
              <a:rPr lang="cs-CZ" dirty="0" smtClean="0"/>
              <a:t>vrcholy.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je to?</a:t>
            </a:r>
          </a:p>
          <a:p>
            <a:pPr marL="0" indent="0">
              <a:buNone/>
            </a:pPr>
            <a:r>
              <a:rPr lang="cs-CZ" dirty="0" smtClean="0"/>
              <a:t>TROJÚHELNÍK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975" y="2336800"/>
            <a:ext cx="3700463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3851920" y="5226496"/>
            <a:ext cx="914400" cy="914400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22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v místnosti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 věci ve tvaru </a:t>
            </a:r>
            <a:r>
              <a:rPr lang="cs-CZ" dirty="0" smtClean="0">
                <a:solidFill>
                  <a:srgbClr val="FF0000"/>
                </a:solidFill>
              </a:rPr>
              <a:t>trojúhelníka  </a:t>
            </a:r>
          </a:p>
          <a:p>
            <a:endParaRPr lang="cs-CZ" dirty="0"/>
          </a:p>
          <a:p>
            <a:r>
              <a:rPr lang="cs-CZ" dirty="0" smtClean="0"/>
              <a:t>3 věci ve tvaru </a:t>
            </a:r>
            <a:r>
              <a:rPr lang="cs-CZ" dirty="0" smtClean="0">
                <a:solidFill>
                  <a:srgbClr val="0070C0"/>
                </a:solidFill>
              </a:rPr>
              <a:t>čtverce</a:t>
            </a:r>
          </a:p>
          <a:p>
            <a:endParaRPr lang="cs-CZ" dirty="0"/>
          </a:p>
          <a:p>
            <a:r>
              <a:rPr lang="cs-CZ" dirty="0" smtClean="0"/>
              <a:t>3 věci ve tvaru </a:t>
            </a:r>
            <a:r>
              <a:rPr lang="cs-CZ" dirty="0" smtClean="0">
                <a:solidFill>
                  <a:srgbClr val="FFC000"/>
                </a:solidFill>
              </a:rPr>
              <a:t>obdélníka</a:t>
            </a:r>
          </a:p>
          <a:p>
            <a:endParaRPr lang="cs-CZ" dirty="0"/>
          </a:p>
          <a:p>
            <a:r>
              <a:rPr lang="cs-CZ" dirty="0" smtClean="0"/>
              <a:t>3 věci ve tvaru </a:t>
            </a:r>
            <a:r>
              <a:rPr lang="cs-CZ" dirty="0" smtClean="0">
                <a:solidFill>
                  <a:srgbClr val="00B050"/>
                </a:solidFill>
              </a:rPr>
              <a:t>kruhu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34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Splnil jsi správně úkol?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915816" y="2204864"/>
            <a:ext cx="3794720" cy="3528392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55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bomb.wav"/>
          </p:stSnd>
        </p:sndAc>
      </p:transition>
    </mc:Choice>
    <mc:Fallback xmlns="">
      <p:transition spd="slow">
        <p:circl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147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Geometrické útvary</vt:lpstr>
      <vt:lpstr>Poznej geometrický útvar</vt:lpstr>
      <vt:lpstr>Poznej geometrický útvar</vt:lpstr>
      <vt:lpstr>Poznej geometrický útvar</vt:lpstr>
      <vt:lpstr>Poznej geometrický útvar</vt:lpstr>
      <vt:lpstr>Hledej v místnosti</vt:lpstr>
      <vt:lpstr>Splnil jsi správně úkol?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13</cp:revision>
  <dcterms:created xsi:type="dcterms:W3CDTF">2012-01-29T10:12:17Z</dcterms:created>
  <dcterms:modified xsi:type="dcterms:W3CDTF">2012-04-08T22:07:13Z</dcterms:modified>
</cp:coreProperties>
</file>