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73" r:id="rId4"/>
    <p:sldId id="280" r:id="rId5"/>
    <p:sldId id="281" r:id="rId6"/>
    <p:sldId id="284" r:id="rId7"/>
    <p:sldId id="282" r:id="rId8"/>
    <p:sldId id="278" r:id="rId9"/>
    <p:sldId id="27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878" y="-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5F1243-14AD-2141-97F8-3836CEEC7098}" type="doc">
      <dgm:prSet loTypeId="urn:microsoft.com/office/officeart/2005/8/layout/hierarchy2" loCatId="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A92FA7A-2681-4741-8124-46F575AED0C1}">
      <dgm:prSet phldrT="[Text]"/>
      <dgm:spPr/>
      <dgm:t>
        <a:bodyPr/>
        <a:lstStyle/>
        <a:p>
          <a:r>
            <a:rPr lang="en-US" dirty="0" smtClean="0"/>
            <a:t>The cow</a:t>
          </a:r>
          <a:endParaRPr lang="en-US" dirty="0"/>
        </a:p>
      </dgm:t>
    </dgm:pt>
    <dgm:pt modelId="{CDBC7D37-6354-5B4A-ADDD-61C59B5A7E28}" type="parTrans" cxnId="{23146871-7D9E-7042-84CC-B15BDF0D6658}">
      <dgm:prSet/>
      <dgm:spPr/>
      <dgm:t>
        <a:bodyPr/>
        <a:lstStyle/>
        <a:p>
          <a:endParaRPr lang="en-US"/>
        </a:p>
      </dgm:t>
    </dgm:pt>
    <dgm:pt modelId="{057EC673-77B0-C946-8B43-4C2C0665C121}" type="sibTrans" cxnId="{23146871-7D9E-7042-84CC-B15BDF0D6658}">
      <dgm:prSet/>
      <dgm:spPr/>
      <dgm:t>
        <a:bodyPr/>
        <a:lstStyle/>
        <a:p>
          <a:endParaRPr lang="en-US"/>
        </a:p>
      </dgm:t>
    </dgm:pt>
    <dgm:pt modelId="{F23C9553-09C9-1341-B699-6ECA5525E0D4}">
      <dgm:prSet phldrT="[Text]"/>
      <dgm:spPr/>
      <dgm:t>
        <a:bodyPr/>
        <a:lstStyle/>
        <a:p>
          <a:r>
            <a:rPr lang="en-US" dirty="0" smtClean="0"/>
            <a:t>mooed</a:t>
          </a:r>
          <a:endParaRPr lang="en-US" dirty="0"/>
        </a:p>
      </dgm:t>
    </dgm:pt>
    <dgm:pt modelId="{4BD4AB9D-C9A6-F54F-BDF1-AEBEFA79EF9F}" type="sibTrans" cxnId="{96E5ADFD-5A44-EC46-B804-33D8E6D69DE5}">
      <dgm:prSet/>
      <dgm:spPr/>
      <dgm:t>
        <a:bodyPr/>
        <a:lstStyle/>
        <a:p>
          <a:endParaRPr lang="en-US"/>
        </a:p>
      </dgm:t>
    </dgm:pt>
    <dgm:pt modelId="{3AF5C3DA-43A3-3F48-BF8B-75EBEE87FA15}" type="parTrans" cxnId="{96E5ADFD-5A44-EC46-B804-33D8E6D69DE5}">
      <dgm:prSet/>
      <dgm:spPr/>
      <dgm:t>
        <a:bodyPr/>
        <a:lstStyle/>
        <a:p>
          <a:endParaRPr lang="en-US"/>
        </a:p>
      </dgm:t>
    </dgm:pt>
    <dgm:pt modelId="{821DA0AB-CBB4-954B-B71E-B0FB8CB87CDD}">
      <dgm:prSet phldrT="[Text]"/>
      <dgm:spPr/>
      <dgm:t>
        <a:bodyPr/>
        <a:lstStyle/>
        <a:p>
          <a:r>
            <a:rPr lang="en-US" dirty="0" smtClean="0"/>
            <a:t>was mooing</a:t>
          </a:r>
          <a:endParaRPr lang="en-US" dirty="0"/>
        </a:p>
      </dgm:t>
    </dgm:pt>
    <dgm:pt modelId="{B08FD5B7-FCFF-D746-86E8-E1D1D1585B5A}" type="parTrans" cxnId="{83072E74-37B8-384D-9C66-F42CC1197E69}">
      <dgm:prSet/>
      <dgm:spPr/>
      <dgm:t>
        <a:bodyPr/>
        <a:lstStyle/>
        <a:p>
          <a:endParaRPr lang="en-US"/>
        </a:p>
      </dgm:t>
    </dgm:pt>
    <dgm:pt modelId="{615BCFF9-3BC1-BA49-A183-D3F42FEF1B87}" type="sibTrans" cxnId="{83072E74-37B8-384D-9C66-F42CC1197E69}">
      <dgm:prSet/>
      <dgm:spPr/>
      <dgm:t>
        <a:bodyPr/>
        <a:lstStyle/>
        <a:p>
          <a:endParaRPr lang="en-US"/>
        </a:p>
      </dgm:t>
    </dgm:pt>
    <dgm:pt modelId="{D4590EE6-B9C2-6F41-BC0B-5F0C16150852}">
      <dgm:prSet phldrT="[Text]"/>
      <dgm:spPr/>
      <dgm:t>
        <a:bodyPr/>
        <a:lstStyle/>
        <a:p>
          <a:r>
            <a:rPr lang="en-US" dirty="0" smtClean="0"/>
            <a:t>had mooed</a:t>
          </a:r>
          <a:endParaRPr lang="en-US" dirty="0"/>
        </a:p>
      </dgm:t>
    </dgm:pt>
    <dgm:pt modelId="{64142424-B30A-CF42-8AAF-81A374DB059F}" type="parTrans" cxnId="{BCE9E66E-B9F7-7748-B68F-693BD3E471ED}">
      <dgm:prSet/>
      <dgm:spPr/>
      <dgm:t>
        <a:bodyPr/>
        <a:lstStyle/>
        <a:p>
          <a:endParaRPr lang="en-US"/>
        </a:p>
      </dgm:t>
    </dgm:pt>
    <dgm:pt modelId="{738B2F6C-16B2-2243-8710-CDDE12AF9021}" type="sibTrans" cxnId="{BCE9E66E-B9F7-7748-B68F-693BD3E471ED}">
      <dgm:prSet/>
      <dgm:spPr/>
      <dgm:t>
        <a:bodyPr/>
        <a:lstStyle/>
        <a:p>
          <a:endParaRPr lang="en-US"/>
        </a:p>
      </dgm:t>
    </dgm:pt>
    <dgm:pt modelId="{962E9CAD-D5A7-394A-92C9-D66CF66E67DC}">
      <dgm:prSet phldrT="[Text]"/>
      <dgm:spPr/>
      <dgm:t>
        <a:bodyPr/>
        <a:lstStyle/>
        <a:p>
          <a:r>
            <a:rPr lang="en-US" dirty="0" smtClean="0"/>
            <a:t>had been mooing</a:t>
          </a:r>
          <a:endParaRPr lang="en-US" dirty="0"/>
        </a:p>
      </dgm:t>
    </dgm:pt>
    <dgm:pt modelId="{0B32ED8A-6A1C-A041-BEBC-EDD6D2348420}" type="parTrans" cxnId="{B98AEC9B-6577-4546-B1AB-100A90795354}">
      <dgm:prSet/>
      <dgm:spPr/>
      <dgm:t>
        <a:bodyPr/>
        <a:lstStyle/>
        <a:p>
          <a:endParaRPr lang="en-US"/>
        </a:p>
      </dgm:t>
    </dgm:pt>
    <dgm:pt modelId="{2B632BCE-E131-1E41-8FE3-4FE820749AC7}" type="sibTrans" cxnId="{B98AEC9B-6577-4546-B1AB-100A90795354}">
      <dgm:prSet/>
      <dgm:spPr/>
      <dgm:t>
        <a:bodyPr/>
        <a:lstStyle/>
        <a:p>
          <a:endParaRPr lang="en-US"/>
        </a:p>
      </dgm:t>
    </dgm:pt>
    <dgm:pt modelId="{EAE8408F-4E97-174F-982A-61516917A045}">
      <dgm:prSet phldrT="[Text]"/>
      <dgm:spPr/>
      <dgm:t>
        <a:bodyPr/>
        <a:lstStyle/>
        <a:p>
          <a:r>
            <a:rPr lang="en-US" dirty="0" smtClean="0"/>
            <a:t>Used to moo</a:t>
          </a:r>
          <a:endParaRPr lang="en-US" dirty="0"/>
        </a:p>
      </dgm:t>
    </dgm:pt>
    <dgm:pt modelId="{3878C92A-944A-DF45-AEAA-7EBE5545B978}" type="parTrans" cxnId="{925BE76B-ABD9-D841-8136-D7ACAB98D08D}">
      <dgm:prSet/>
      <dgm:spPr/>
      <dgm:t>
        <a:bodyPr/>
        <a:lstStyle/>
        <a:p>
          <a:endParaRPr lang="en-US"/>
        </a:p>
      </dgm:t>
    </dgm:pt>
    <dgm:pt modelId="{448AF71B-5FB2-8E4F-9966-0AA7DDE33D0A}" type="sibTrans" cxnId="{925BE76B-ABD9-D841-8136-D7ACAB98D08D}">
      <dgm:prSet/>
      <dgm:spPr/>
    </dgm:pt>
    <dgm:pt modelId="{48F9C08F-7CB6-9A46-93BA-14127D5010CB}" type="pres">
      <dgm:prSet presAssocID="{BC5F1243-14AD-2141-97F8-3836CEEC7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ECB273C-25F7-584F-B5A8-1A4D1A220570}" type="pres">
      <dgm:prSet presAssocID="{2A92FA7A-2681-4741-8124-46F575AED0C1}" presName="root1" presStyleCnt="0"/>
      <dgm:spPr/>
      <dgm:t>
        <a:bodyPr/>
        <a:lstStyle/>
        <a:p>
          <a:endParaRPr lang="en-US"/>
        </a:p>
      </dgm:t>
    </dgm:pt>
    <dgm:pt modelId="{2938F14C-C3DE-7948-AF0A-7DC43D62BC8C}" type="pres">
      <dgm:prSet presAssocID="{2A92FA7A-2681-4741-8124-46F575AED0C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1A7E698-F871-AE4B-AE2A-A7564CA84C3A}" type="pres">
      <dgm:prSet presAssocID="{2A92FA7A-2681-4741-8124-46F575AED0C1}" presName="level2hierChild" presStyleCnt="0"/>
      <dgm:spPr/>
      <dgm:t>
        <a:bodyPr/>
        <a:lstStyle/>
        <a:p>
          <a:endParaRPr lang="en-US"/>
        </a:p>
      </dgm:t>
    </dgm:pt>
    <dgm:pt modelId="{A51409F9-343B-E54E-AC2B-CC0CB9C3B7E1}" type="pres">
      <dgm:prSet presAssocID="{3AF5C3DA-43A3-3F48-BF8B-75EBEE87FA15}" presName="conn2-1" presStyleLbl="parChTrans1D2" presStyleIdx="0" presStyleCnt="5"/>
      <dgm:spPr/>
      <dgm:t>
        <a:bodyPr/>
        <a:lstStyle/>
        <a:p>
          <a:endParaRPr lang="en-US"/>
        </a:p>
      </dgm:t>
    </dgm:pt>
    <dgm:pt modelId="{16348FF6-4124-6D49-82F5-F51552E61926}" type="pres">
      <dgm:prSet presAssocID="{3AF5C3DA-43A3-3F48-BF8B-75EBEE87FA15}" presName="connTx" presStyleLbl="parChTrans1D2" presStyleIdx="0" presStyleCnt="5"/>
      <dgm:spPr/>
      <dgm:t>
        <a:bodyPr/>
        <a:lstStyle/>
        <a:p>
          <a:endParaRPr lang="en-US"/>
        </a:p>
      </dgm:t>
    </dgm:pt>
    <dgm:pt modelId="{00A0CF02-86E9-834C-A7E4-C6B5A84CCC23}" type="pres">
      <dgm:prSet presAssocID="{F23C9553-09C9-1341-B699-6ECA5525E0D4}" presName="root2" presStyleCnt="0"/>
      <dgm:spPr/>
      <dgm:t>
        <a:bodyPr/>
        <a:lstStyle/>
        <a:p>
          <a:endParaRPr lang="en-US"/>
        </a:p>
      </dgm:t>
    </dgm:pt>
    <dgm:pt modelId="{9713C293-B8AE-5444-817D-D8456069CDF7}" type="pres">
      <dgm:prSet presAssocID="{F23C9553-09C9-1341-B699-6ECA5525E0D4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40978D3-FDD5-714C-9695-60C8A8BAADFD}" type="pres">
      <dgm:prSet presAssocID="{F23C9553-09C9-1341-B699-6ECA5525E0D4}" presName="level3hierChild" presStyleCnt="0"/>
      <dgm:spPr/>
      <dgm:t>
        <a:bodyPr/>
        <a:lstStyle/>
        <a:p>
          <a:endParaRPr lang="en-US"/>
        </a:p>
      </dgm:t>
    </dgm:pt>
    <dgm:pt modelId="{14C3F73F-6929-654E-B6EB-E94A26A3D1B3}" type="pres">
      <dgm:prSet presAssocID="{B08FD5B7-FCFF-D746-86E8-E1D1D1585B5A}" presName="conn2-1" presStyleLbl="parChTrans1D2" presStyleIdx="1" presStyleCnt="5"/>
      <dgm:spPr/>
      <dgm:t>
        <a:bodyPr/>
        <a:lstStyle/>
        <a:p>
          <a:endParaRPr lang="en-US"/>
        </a:p>
      </dgm:t>
    </dgm:pt>
    <dgm:pt modelId="{7B41D4B5-2BC2-0549-B366-C46E8122491A}" type="pres">
      <dgm:prSet presAssocID="{B08FD5B7-FCFF-D746-86E8-E1D1D1585B5A}" presName="connTx" presStyleLbl="parChTrans1D2" presStyleIdx="1" presStyleCnt="5"/>
      <dgm:spPr/>
      <dgm:t>
        <a:bodyPr/>
        <a:lstStyle/>
        <a:p>
          <a:endParaRPr lang="en-US"/>
        </a:p>
      </dgm:t>
    </dgm:pt>
    <dgm:pt modelId="{3A0CB774-AA70-D746-8F24-B937DA51E78C}" type="pres">
      <dgm:prSet presAssocID="{821DA0AB-CBB4-954B-B71E-B0FB8CB87CDD}" presName="root2" presStyleCnt="0"/>
      <dgm:spPr/>
      <dgm:t>
        <a:bodyPr/>
        <a:lstStyle/>
        <a:p>
          <a:endParaRPr lang="en-US"/>
        </a:p>
      </dgm:t>
    </dgm:pt>
    <dgm:pt modelId="{3D65B3F5-5D69-6640-9585-245E292D3A3C}" type="pres">
      <dgm:prSet presAssocID="{821DA0AB-CBB4-954B-B71E-B0FB8CB87CDD}" presName="LevelTwoTextNode" presStyleLbl="node2" presStyleIdx="1" presStyleCnt="5" custScaleX="12225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FB25CA8-9237-624A-BD0F-02EC5704AFF9}" type="pres">
      <dgm:prSet presAssocID="{821DA0AB-CBB4-954B-B71E-B0FB8CB87CDD}" presName="level3hierChild" presStyleCnt="0"/>
      <dgm:spPr/>
      <dgm:t>
        <a:bodyPr/>
        <a:lstStyle/>
        <a:p>
          <a:endParaRPr lang="en-US"/>
        </a:p>
      </dgm:t>
    </dgm:pt>
    <dgm:pt modelId="{1E25AA5B-86A0-3744-8225-34B27FE85628}" type="pres">
      <dgm:prSet presAssocID="{64142424-B30A-CF42-8AAF-81A374DB059F}" presName="conn2-1" presStyleLbl="parChTrans1D2" presStyleIdx="2" presStyleCnt="5"/>
      <dgm:spPr/>
      <dgm:t>
        <a:bodyPr/>
        <a:lstStyle/>
        <a:p>
          <a:endParaRPr lang="en-US"/>
        </a:p>
      </dgm:t>
    </dgm:pt>
    <dgm:pt modelId="{4E54B2FE-7BF1-4A4E-9A6D-C13180ADFA63}" type="pres">
      <dgm:prSet presAssocID="{64142424-B30A-CF42-8AAF-81A374DB059F}" presName="connTx" presStyleLbl="parChTrans1D2" presStyleIdx="2" presStyleCnt="5"/>
      <dgm:spPr/>
      <dgm:t>
        <a:bodyPr/>
        <a:lstStyle/>
        <a:p>
          <a:endParaRPr lang="en-US"/>
        </a:p>
      </dgm:t>
    </dgm:pt>
    <dgm:pt modelId="{9AAFEE84-A031-9C4D-A9C2-8DC4471FBBC7}" type="pres">
      <dgm:prSet presAssocID="{D4590EE6-B9C2-6F41-BC0B-5F0C16150852}" presName="root2" presStyleCnt="0"/>
      <dgm:spPr/>
      <dgm:t>
        <a:bodyPr/>
        <a:lstStyle/>
        <a:p>
          <a:endParaRPr lang="en-US"/>
        </a:p>
      </dgm:t>
    </dgm:pt>
    <dgm:pt modelId="{ACAE4679-DBB9-7D41-8B0A-FDA381DA0126}" type="pres">
      <dgm:prSet presAssocID="{D4590EE6-B9C2-6F41-BC0B-5F0C16150852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417B8D4-7AED-9B4B-BD78-3B4621CBC9D5}" type="pres">
      <dgm:prSet presAssocID="{D4590EE6-B9C2-6F41-BC0B-5F0C16150852}" presName="level3hierChild" presStyleCnt="0"/>
      <dgm:spPr/>
      <dgm:t>
        <a:bodyPr/>
        <a:lstStyle/>
        <a:p>
          <a:endParaRPr lang="en-US"/>
        </a:p>
      </dgm:t>
    </dgm:pt>
    <dgm:pt modelId="{52ECFE32-F980-A344-85E1-F68AD4FA6039}" type="pres">
      <dgm:prSet presAssocID="{0B32ED8A-6A1C-A041-BEBC-EDD6D2348420}" presName="conn2-1" presStyleLbl="parChTrans1D2" presStyleIdx="3" presStyleCnt="5"/>
      <dgm:spPr/>
      <dgm:t>
        <a:bodyPr/>
        <a:lstStyle/>
        <a:p>
          <a:endParaRPr lang="en-US"/>
        </a:p>
      </dgm:t>
    </dgm:pt>
    <dgm:pt modelId="{2141612F-F2C8-3B41-8738-A360C6AC1D52}" type="pres">
      <dgm:prSet presAssocID="{0B32ED8A-6A1C-A041-BEBC-EDD6D2348420}" presName="connTx" presStyleLbl="parChTrans1D2" presStyleIdx="3" presStyleCnt="5"/>
      <dgm:spPr/>
      <dgm:t>
        <a:bodyPr/>
        <a:lstStyle/>
        <a:p>
          <a:endParaRPr lang="en-US"/>
        </a:p>
      </dgm:t>
    </dgm:pt>
    <dgm:pt modelId="{96CB1EBA-1967-DF47-AFD1-6E16A88279D4}" type="pres">
      <dgm:prSet presAssocID="{962E9CAD-D5A7-394A-92C9-D66CF66E67DC}" presName="root2" presStyleCnt="0"/>
      <dgm:spPr/>
      <dgm:t>
        <a:bodyPr/>
        <a:lstStyle/>
        <a:p>
          <a:endParaRPr lang="en-US"/>
        </a:p>
      </dgm:t>
    </dgm:pt>
    <dgm:pt modelId="{3DFA5504-9FD3-274C-915B-9A10EA0FD3EC}" type="pres">
      <dgm:prSet presAssocID="{962E9CAD-D5A7-394A-92C9-D66CF66E67DC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8D541D4-05A4-014A-92CF-B1BFC1959618}" type="pres">
      <dgm:prSet presAssocID="{962E9CAD-D5A7-394A-92C9-D66CF66E67DC}" presName="level3hierChild" presStyleCnt="0"/>
      <dgm:spPr/>
      <dgm:t>
        <a:bodyPr/>
        <a:lstStyle/>
        <a:p>
          <a:endParaRPr lang="en-US"/>
        </a:p>
      </dgm:t>
    </dgm:pt>
    <dgm:pt modelId="{64BA448D-D32E-1C41-AC66-8A112BBB8F11}" type="pres">
      <dgm:prSet presAssocID="{3878C92A-944A-DF45-AEAA-7EBE5545B978}" presName="conn2-1" presStyleLbl="parChTrans1D2" presStyleIdx="4" presStyleCnt="5"/>
      <dgm:spPr/>
      <dgm:t>
        <a:bodyPr/>
        <a:lstStyle/>
        <a:p>
          <a:endParaRPr lang="en-US"/>
        </a:p>
      </dgm:t>
    </dgm:pt>
    <dgm:pt modelId="{1535312B-1482-5044-9B8C-70EAD675183E}" type="pres">
      <dgm:prSet presAssocID="{3878C92A-944A-DF45-AEAA-7EBE5545B978}" presName="connTx" presStyleLbl="parChTrans1D2" presStyleIdx="4" presStyleCnt="5"/>
      <dgm:spPr/>
      <dgm:t>
        <a:bodyPr/>
        <a:lstStyle/>
        <a:p>
          <a:endParaRPr lang="en-US"/>
        </a:p>
      </dgm:t>
    </dgm:pt>
    <dgm:pt modelId="{20683F92-EE38-D446-9FD9-8888B9A6F7CA}" type="pres">
      <dgm:prSet presAssocID="{EAE8408F-4E97-174F-982A-61516917A045}" presName="root2" presStyleCnt="0"/>
      <dgm:spPr/>
    </dgm:pt>
    <dgm:pt modelId="{2AB138CF-4F6F-FF46-A876-D035FE7D6569}" type="pres">
      <dgm:prSet presAssocID="{EAE8408F-4E97-174F-982A-61516917A045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153DFA9-02D5-9141-BDF3-A3D6AFEAEA75}" type="pres">
      <dgm:prSet presAssocID="{EAE8408F-4E97-174F-982A-61516917A045}" presName="level3hierChild" presStyleCnt="0"/>
      <dgm:spPr/>
    </dgm:pt>
  </dgm:ptLst>
  <dgm:cxnLst>
    <dgm:cxn modelId="{90972E73-07B9-644F-97DC-EEFE92C73104}" type="presOf" srcId="{3AF5C3DA-43A3-3F48-BF8B-75EBEE87FA15}" destId="{A51409F9-343B-E54E-AC2B-CC0CB9C3B7E1}" srcOrd="0" destOrd="0" presId="urn:microsoft.com/office/officeart/2005/8/layout/hierarchy2"/>
    <dgm:cxn modelId="{88AA7249-49BF-CF4F-90F9-8C5392A6245B}" type="presOf" srcId="{64142424-B30A-CF42-8AAF-81A374DB059F}" destId="{1E25AA5B-86A0-3744-8225-34B27FE85628}" srcOrd="0" destOrd="0" presId="urn:microsoft.com/office/officeart/2005/8/layout/hierarchy2"/>
    <dgm:cxn modelId="{BCE9E66E-B9F7-7748-B68F-693BD3E471ED}" srcId="{2A92FA7A-2681-4741-8124-46F575AED0C1}" destId="{D4590EE6-B9C2-6F41-BC0B-5F0C16150852}" srcOrd="2" destOrd="0" parTransId="{64142424-B30A-CF42-8AAF-81A374DB059F}" sibTransId="{738B2F6C-16B2-2243-8710-CDDE12AF9021}"/>
    <dgm:cxn modelId="{EDACA212-99DD-914C-B30C-C07488105A06}" type="presOf" srcId="{2A92FA7A-2681-4741-8124-46F575AED0C1}" destId="{2938F14C-C3DE-7948-AF0A-7DC43D62BC8C}" srcOrd="0" destOrd="0" presId="urn:microsoft.com/office/officeart/2005/8/layout/hierarchy2"/>
    <dgm:cxn modelId="{B926449B-9DB3-6A4D-BBEE-6D903E2E905B}" type="presOf" srcId="{EAE8408F-4E97-174F-982A-61516917A045}" destId="{2AB138CF-4F6F-FF46-A876-D035FE7D6569}" srcOrd="0" destOrd="0" presId="urn:microsoft.com/office/officeart/2005/8/layout/hierarchy2"/>
    <dgm:cxn modelId="{A8FEBB67-B1D0-324F-AD33-5B0E3B0D9815}" type="presOf" srcId="{B08FD5B7-FCFF-D746-86E8-E1D1D1585B5A}" destId="{14C3F73F-6929-654E-B6EB-E94A26A3D1B3}" srcOrd="0" destOrd="0" presId="urn:microsoft.com/office/officeart/2005/8/layout/hierarchy2"/>
    <dgm:cxn modelId="{3936EA64-7249-6340-B343-216ACB0F1098}" type="presOf" srcId="{F23C9553-09C9-1341-B699-6ECA5525E0D4}" destId="{9713C293-B8AE-5444-817D-D8456069CDF7}" srcOrd="0" destOrd="0" presId="urn:microsoft.com/office/officeart/2005/8/layout/hierarchy2"/>
    <dgm:cxn modelId="{83072E74-37B8-384D-9C66-F42CC1197E69}" srcId="{2A92FA7A-2681-4741-8124-46F575AED0C1}" destId="{821DA0AB-CBB4-954B-B71E-B0FB8CB87CDD}" srcOrd="1" destOrd="0" parTransId="{B08FD5B7-FCFF-D746-86E8-E1D1D1585B5A}" sibTransId="{615BCFF9-3BC1-BA49-A183-D3F42FEF1B87}"/>
    <dgm:cxn modelId="{3F6B8708-62BE-BA4A-898A-B164AD85B951}" type="presOf" srcId="{B08FD5B7-FCFF-D746-86E8-E1D1D1585B5A}" destId="{7B41D4B5-2BC2-0549-B366-C46E8122491A}" srcOrd="1" destOrd="0" presId="urn:microsoft.com/office/officeart/2005/8/layout/hierarchy2"/>
    <dgm:cxn modelId="{36145BD3-B9E5-284B-876F-88FD544D9149}" type="presOf" srcId="{BC5F1243-14AD-2141-97F8-3836CEEC7098}" destId="{48F9C08F-7CB6-9A46-93BA-14127D5010CB}" srcOrd="0" destOrd="0" presId="urn:microsoft.com/office/officeart/2005/8/layout/hierarchy2"/>
    <dgm:cxn modelId="{3D32B791-F058-0A4E-BB2A-C7DC5C30EC6D}" type="presOf" srcId="{D4590EE6-B9C2-6F41-BC0B-5F0C16150852}" destId="{ACAE4679-DBB9-7D41-8B0A-FDA381DA0126}" srcOrd="0" destOrd="0" presId="urn:microsoft.com/office/officeart/2005/8/layout/hierarchy2"/>
    <dgm:cxn modelId="{B98AEC9B-6577-4546-B1AB-100A90795354}" srcId="{2A92FA7A-2681-4741-8124-46F575AED0C1}" destId="{962E9CAD-D5A7-394A-92C9-D66CF66E67DC}" srcOrd="3" destOrd="0" parTransId="{0B32ED8A-6A1C-A041-BEBC-EDD6D2348420}" sibTransId="{2B632BCE-E131-1E41-8FE3-4FE820749AC7}"/>
    <dgm:cxn modelId="{B1F8C603-4F6F-DA44-A27E-E15E8CB4C35C}" type="presOf" srcId="{3AF5C3DA-43A3-3F48-BF8B-75EBEE87FA15}" destId="{16348FF6-4124-6D49-82F5-F51552E61926}" srcOrd="1" destOrd="0" presId="urn:microsoft.com/office/officeart/2005/8/layout/hierarchy2"/>
    <dgm:cxn modelId="{23146871-7D9E-7042-84CC-B15BDF0D6658}" srcId="{BC5F1243-14AD-2141-97F8-3836CEEC7098}" destId="{2A92FA7A-2681-4741-8124-46F575AED0C1}" srcOrd="0" destOrd="0" parTransId="{CDBC7D37-6354-5B4A-ADDD-61C59B5A7E28}" sibTransId="{057EC673-77B0-C946-8B43-4C2C0665C121}"/>
    <dgm:cxn modelId="{96E5ADFD-5A44-EC46-B804-33D8E6D69DE5}" srcId="{2A92FA7A-2681-4741-8124-46F575AED0C1}" destId="{F23C9553-09C9-1341-B699-6ECA5525E0D4}" srcOrd="0" destOrd="0" parTransId="{3AF5C3DA-43A3-3F48-BF8B-75EBEE87FA15}" sibTransId="{4BD4AB9D-C9A6-F54F-BDF1-AEBEFA79EF9F}"/>
    <dgm:cxn modelId="{505A02AA-D2A5-634A-9631-C43F6E3959D3}" type="presOf" srcId="{962E9CAD-D5A7-394A-92C9-D66CF66E67DC}" destId="{3DFA5504-9FD3-274C-915B-9A10EA0FD3EC}" srcOrd="0" destOrd="0" presId="urn:microsoft.com/office/officeart/2005/8/layout/hierarchy2"/>
    <dgm:cxn modelId="{9F873564-E980-8846-8BA7-F09CD512DCE3}" type="presOf" srcId="{0B32ED8A-6A1C-A041-BEBC-EDD6D2348420}" destId="{52ECFE32-F980-A344-85E1-F68AD4FA6039}" srcOrd="0" destOrd="0" presId="urn:microsoft.com/office/officeart/2005/8/layout/hierarchy2"/>
    <dgm:cxn modelId="{62E7CD18-BE80-344B-A627-865055226E23}" type="presOf" srcId="{3878C92A-944A-DF45-AEAA-7EBE5545B978}" destId="{1535312B-1482-5044-9B8C-70EAD675183E}" srcOrd="1" destOrd="0" presId="urn:microsoft.com/office/officeart/2005/8/layout/hierarchy2"/>
    <dgm:cxn modelId="{925BE76B-ABD9-D841-8136-D7ACAB98D08D}" srcId="{2A92FA7A-2681-4741-8124-46F575AED0C1}" destId="{EAE8408F-4E97-174F-982A-61516917A045}" srcOrd="4" destOrd="0" parTransId="{3878C92A-944A-DF45-AEAA-7EBE5545B978}" sibTransId="{448AF71B-5FB2-8E4F-9966-0AA7DDE33D0A}"/>
    <dgm:cxn modelId="{2218E5FB-F2A0-9847-BB1A-E895D5E57E4B}" type="presOf" srcId="{0B32ED8A-6A1C-A041-BEBC-EDD6D2348420}" destId="{2141612F-F2C8-3B41-8738-A360C6AC1D52}" srcOrd="1" destOrd="0" presId="urn:microsoft.com/office/officeart/2005/8/layout/hierarchy2"/>
    <dgm:cxn modelId="{FF470889-9D80-AD46-A44A-CA85F1B8DEF0}" type="presOf" srcId="{3878C92A-944A-DF45-AEAA-7EBE5545B978}" destId="{64BA448D-D32E-1C41-AC66-8A112BBB8F11}" srcOrd="0" destOrd="0" presId="urn:microsoft.com/office/officeart/2005/8/layout/hierarchy2"/>
    <dgm:cxn modelId="{3CD740D4-1E66-054E-9306-CD32CCEF6D8D}" type="presOf" srcId="{821DA0AB-CBB4-954B-B71E-B0FB8CB87CDD}" destId="{3D65B3F5-5D69-6640-9585-245E292D3A3C}" srcOrd="0" destOrd="0" presId="urn:microsoft.com/office/officeart/2005/8/layout/hierarchy2"/>
    <dgm:cxn modelId="{B01CB3FA-508B-7145-9811-B3CBBEF95936}" type="presOf" srcId="{64142424-B30A-CF42-8AAF-81A374DB059F}" destId="{4E54B2FE-7BF1-4A4E-9A6D-C13180ADFA63}" srcOrd="1" destOrd="0" presId="urn:microsoft.com/office/officeart/2005/8/layout/hierarchy2"/>
    <dgm:cxn modelId="{1EE6825B-337A-A640-8EEA-A45429587D03}" type="presParOf" srcId="{48F9C08F-7CB6-9A46-93BA-14127D5010CB}" destId="{0ECB273C-25F7-584F-B5A8-1A4D1A220570}" srcOrd="0" destOrd="0" presId="urn:microsoft.com/office/officeart/2005/8/layout/hierarchy2"/>
    <dgm:cxn modelId="{B9D4BD40-9611-074C-891B-95CA8E2106BC}" type="presParOf" srcId="{0ECB273C-25F7-584F-B5A8-1A4D1A220570}" destId="{2938F14C-C3DE-7948-AF0A-7DC43D62BC8C}" srcOrd="0" destOrd="0" presId="urn:microsoft.com/office/officeart/2005/8/layout/hierarchy2"/>
    <dgm:cxn modelId="{E18BBB09-14DF-9947-85BE-F20E372CF0A7}" type="presParOf" srcId="{0ECB273C-25F7-584F-B5A8-1A4D1A220570}" destId="{B1A7E698-F871-AE4B-AE2A-A7564CA84C3A}" srcOrd="1" destOrd="0" presId="urn:microsoft.com/office/officeart/2005/8/layout/hierarchy2"/>
    <dgm:cxn modelId="{3C53822C-D0A4-4348-8015-131CFB88C817}" type="presParOf" srcId="{B1A7E698-F871-AE4B-AE2A-A7564CA84C3A}" destId="{A51409F9-343B-E54E-AC2B-CC0CB9C3B7E1}" srcOrd="0" destOrd="0" presId="urn:microsoft.com/office/officeart/2005/8/layout/hierarchy2"/>
    <dgm:cxn modelId="{CEC52318-825E-4C44-ADAA-84CB391D3D48}" type="presParOf" srcId="{A51409F9-343B-E54E-AC2B-CC0CB9C3B7E1}" destId="{16348FF6-4124-6D49-82F5-F51552E61926}" srcOrd="0" destOrd="0" presId="urn:microsoft.com/office/officeart/2005/8/layout/hierarchy2"/>
    <dgm:cxn modelId="{4EBFA288-68E2-3C4F-ADDD-87B70CF50198}" type="presParOf" srcId="{B1A7E698-F871-AE4B-AE2A-A7564CA84C3A}" destId="{00A0CF02-86E9-834C-A7E4-C6B5A84CCC23}" srcOrd="1" destOrd="0" presId="urn:microsoft.com/office/officeart/2005/8/layout/hierarchy2"/>
    <dgm:cxn modelId="{E58551BE-9707-6649-8653-0EA9EDF9ED46}" type="presParOf" srcId="{00A0CF02-86E9-834C-A7E4-C6B5A84CCC23}" destId="{9713C293-B8AE-5444-817D-D8456069CDF7}" srcOrd="0" destOrd="0" presId="urn:microsoft.com/office/officeart/2005/8/layout/hierarchy2"/>
    <dgm:cxn modelId="{A954F58E-4F7C-E044-9A48-760316128163}" type="presParOf" srcId="{00A0CF02-86E9-834C-A7E4-C6B5A84CCC23}" destId="{C40978D3-FDD5-714C-9695-60C8A8BAADFD}" srcOrd="1" destOrd="0" presId="urn:microsoft.com/office/officeart/2005/8/layout/hierarchy2"/>
    <dgm:cxn modelId="{D9334404-5342-504E-89F5-73829808B285}" type="presParOf" srcId="{B1A7E698-F871-AE4B-AE2A-A7564CA84C3A}" destId="{14C3F73F-6929-654E-B6EB-E94A26A3D1B3}" srcOrd="2" destOrd="0" presId="urn:microsoft.com/office/officeart/2005/8/layout/hierarchy2"/>
    <dgm:cxn modelId="{BB1FEC4B-5829-BB4A-8322-16A8E599916A}" type="presParOf" srcId="{14C3F73F-6929-654E-B6EB-E94A26A3D1B3}" destId="{7B41D4B5-2BC2-0549-B366-C46E8122491A}" srcOrd="0" destOrd="0" presId="urn:microsoft.com/office/officeart/2005/8/layout/hierarchy2"/>
    <dgm:cxn modelId="{DBFA0646-3DAD-C142-ACCA-085D8D8876B7}" type="presParOf" srcId="{B1A7E698-F871-AE4B-AE2A-A7564CA84C3A}" destId="{3A0CB774-AA70-D746-8F24-B937DA51E78C}" srcOrd="3" destOrd="0" presId="urn:microsoft.com/office/officeart/2005/8/layout/hierarchy2"/>
    <dgm:cxn modelId="{AF99D388-18CB-904C-83C6-2A657ACFF0D7}" type="presParOf" srcId="{3A0CB774-AA70-D746-8F24-B937DA51E78C}" destId="{3D65B3F5-5D69-6640-9585-245E292D3A3C}" srcOrd="0" destOrd="0" presId="urn:microsoft.com/office/officeart/2005/8/layout/hierarchy2"/>
    <dgm:cxn modelId="{ECBCF4B7-5D62-5746-B931-454E5A66726F}" type="presParOf" srcId="{3A0CB774-AA70-D746-8F24-B937DA51E78C}" destId="{4FB25CA8-9237-624A-BD0F-02EC5704AFF9}" srcOrd="1" destOrd="0" presId="urn:microsoft.com/office/officeart/2005/8/layout/hierarchy2"/>
    <dgm:cxn modelId="{CF5D0BAE-0955-F047-AE0A-38E131F61F37}" type="presParOf" srcId="{B1A7E698-F871-AE4B-AE2A-A7564CA84C3A}" destId="{1E25AA5B-86A0-3744-8225-34B27FE85628}" srcOrd="4" destOrd="0" presId="urn:microsoft.com/office/officeart/2005/8/layout/hierarchy2"/>
    <dgm:cxn modelId="{A927ED57-2D49-5846-AC74-7DFA208B7B83}" type="presParOf" srcId="{1E25AA5B-86A0-3744-8225-34B27FE85628}" destId="{4E54B2FE-7BF1-4A4E-9A6D-C13180ADFA63}" srcOrd="0" destOrd="0" presId="urn:microsoft.com/office/officeart/2005/8/layout/hierarchy2"/>
    <dgm:cxn modelId="{9C61AD23-E198-6542-A0E3-28704C9729F0}" type="presParOf" srcId="{B1A7E698-F871-AE4B-AE2A-A7564CA84C3A}" destId="{9AAFEE84-A031-9C4D-A9C2-8DC4471FBBC7}" srcOrd="5" destOrd="0" presId="urn:microsoft.com/office/officeart/2005/8/layout/hierarchy2"/>
    <dgm:cxn modelId="{3A3EC724-4BF3-7149-9F04-F8850050149A}" type="presParOf" srcId="{9AAFEE84-A031-9C4D-A9C2-8DC4471FBBC7}" destId="{ACAE4679-DBB9-7D41-8B0A-FDA381DA0126}" srcOrd="0" destOrd="0" presId="urn:microsoft.com/office/officeart/2005/8/layout/hierarchy2"/>
    <dgm:cxn modelId="{400BBDDB-644D-9B44-BF3E-2836F280BB57}" type="presParOf" srcId="{9AAFEE84-A031-9C4D-A9C2-8DC4471FBBC7}" destId="{2417B8D4-7AED-9B4B-BD78-3B4621CBC9D5}" srcOrd="1" destOrd="0" presId="urn:microsoft.com/office/officeart/2005/8/layout/hierarchy2"/>
    <dgm:cxn modelId="{5905FCA2-8BE4-FC4F-A9BD-6391D8B067BE}" type="presParOf" srcId="{B1A7E698-F871-AE4B-AE2A-A7564CA84C3A}" destId="{52ECFE32-F980-A344-85E1-F68AD4FA6039}" srcOrd="6" destOrd="0" presId="urn:microsoft.com/office/officeart/2005/8/layout/hierarchy2"/>
    <dgm:cxn modelId="{2ECDCA9B-4690-7344-86F7-C561BBD5D7E4}" type="presParOf" srcId="{52ECFE32-F980-A344-85E1-F68AD4FA6039}" destId="{2141612F-F2C8-3B41-8738-A360C6AC1D52}" srcOrd="0" destOrd="0" presId="urn:microsoft.com/office/officeart/2005/8/layout/hierarchy2"/>
    <dgm:cxn modelId="{CE33DDF0-C224-A046-8A28-D3B024CFE6EA}" type="presParOf" srcId="{B1A7E698-F871-AE4B-AE2A-A7564CA84C3A}" destId="{96CB1EBA-1967-DF47-AFD1-6E16A88279D4}" srcOrd="7" destOrd="0" presId="urn:microsoft.com/office/officeart/2005/8/layout/hierarchy2"/>
    <dgm:cxn modelId="{76BBAEA4-583C-C64F-AF3D-D078844F18DE}" type="presParOf" srcId="{96CB1EBA-1967-DF47-AFD1-6E16A88279D4}" destId="{3DFA5504-9FD3-274C-915B-9A10EA0FD3EC}" srcOrd="0" destOrd="0" presId="urn:microsoft.com/office/officeart/2005/8/layout/hierarchy2"/>
    <dgm:cxn modelId="{EA8A5BA8-EA0B-1541-B198-BA76C9B2C879}" type="presParOf" srcId="{96CB1EBA-1967-DF47-AFD1-6E16A88279D4}" destId="{28D541D4-05A4-014A-92CF-B1BFC1959618}" srcOrd="1" destOrd="0" presId="urn:microsoft.com/office/officeart/2005/8/layout/hierarchy2"/>
    <dgm:cxn modelId="{7050C102-6A3D-9C43-AC46-42C249C52C72}" type="presParOf" srcId="{B1A7E698-F871-AE4B-AE2A-A7564CA84C3A}" destId="{64BA448D-D32E-1C41-AC66-8A112BBB8F11}" srcOrd="8" destOrd="0" presId="urn:microsoft.com/office/officeart/2005/8/layout/hierarchy2"/>
    <dgm:cxn modelId="{5442D4B5-3546-FB4C-9250-F89BF06DBBC6}" type="presParOf" srcId="{64BA448D-D32E-1C41-AC66-8A112BBB8F11}" destId="{1535312B-1482-5044-9B8C-70EAD675183E}" srcOrd="0" destOrd="0" presId="urn:microsoft.com/office/officeart/2005/8/layout/hierarchy2"/>
    <dgm:cxn modelId="{A91B743D-4F25-234F-A4D6-092044DEA608}" type="presParOf" srcId="{B1A7E698-F871-AE4B-AE2A-A7564CA84C3A}" destId="{20683F92-EE38-D446-9FD9-8888B9A6F7CA}" srcOrd="9" destOrd="0" presId="urn:microsoft.com/office/officeart/2005/8/layout/hierarchy2"/>
    <dgm:cxn modelId="{EAE8A0D2-78A0-C546-8C8D-53524F7C0802}" type="presParOf" srcId="{20683F92-EE38-D446-9FD9-8888B9A6F7CA}" destId="{2AB138CF-4F6F-FF46-A876-D035FE7D6569}" srcOrd="0" destOrd="0" presId="urn:microsoft.com/office/officeart/2005/8/layout/hierarchy2"/>
    <dgm:cxn modelId="{BDC94608-4344-F447-B09A-A7740795BBEC}" type="presParOf" srcId="{20683F92-EE38-D446-9FD9-8888B9A6F7CA}" destId="{4153DFA9-02D5-9141-BDF3-A3D6AFEAEA7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FE7561-EF42-4688-A593-506355E10F3E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FB2ACF57-43AD-45A8-9463-4A34449CCD71}">
      <dgm:prSet custT="1"/>
      <dgm:spPr/>
      <dgm:t>
        <a:bodyPr/>
        <a:lstStyle/>
        <a:p>
          <a:pPr rtl="0"/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…….			…….			</a:t>
          </a:r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fallen</a:t>
          </a:r>
          <a:endParaRPr lang="cs-CZ" sz="2400" b="1" dirty="0">
            <a:latin typeface="Times New Roman" pitchFamily="18" charset="0"/>
            <a:cs typeface="Times New Roman" pitchFamily="18" charset="0"/>
          </a:endParaRPr>
        </a:p>
      </dgm:t>
    </dgm:pt>
    <dgm:pt modelId="{BAC95211-C680-419F-9015-2B6468127C16}" type="parTrans" cxnId="{33D28924-D5AC-4394-8A1C-8704B0B81085}">
      <dgm:prSet/>
      <dgm:spPr/>
      <dgm:t>
        <a:bodyPr/>
        <a:lstStyle/>
        <a:p>
          <a:endParaRPr lang="cs-CZ"/>
        </a:p>
      </dgm:t>
    </dgm:pt>
    <dgm:pt modelId="{93F6CD73-D736-47AF-9BAA-76C77DA6B7AB}" type="sibTrans" cxnId="{33D28924-D5AC-4394-8A1C-8704B0B81085}">
      <dgm:prSet/>
      <dgm:spPr/>
      <dgm:t>
        <a:bodyPr/>
        <a:lstStyle/>
        <a:p>
          <a:endParaRPr lang="cs-CZ"/>
        </a:p>
      </dgm:t>
    </dgm:pt>
    <dgm:pt modelId="{87F2D99A-E7FF-4B9A-BDF1-1DA896D4F0CD}">
      <dgm:prSet/>
      <dgm:spPr/>
      <dgm:t>
        <a:bodyPr/>
        <a:lstStyle/>
        <a:p>
          <a:pPr rtl="0"/>
          <a:r>
            <a:rPr lang="en-US" b="1" dirty="0" smtClean="0">
              <a:latin typeface="Times New Roman" pitchFamily="18" charset="0"/>
              <a:cs typeface="Times New Roman" pitchFamily="18" charset="0"/>
            </a:rPr>
            <a:t>feel                                     </a:t>
          </a:r>
          <a:r>
            <a:rPr lang="cs-CZ" b="1" dirty="0" smtClean="0">
              <a:latin typeface="Times New Roman" pitchFamily="18" charset="0"/>
              <a:cs typeface="Times New Roman" pitchFamily="18" charset="0"/>
            </a:rPr>
            <a:t>……..			…….</a:t>
          </a:r>
          <a:endParaRPr lang="en-US" b="1" dirty="0">
            <a:latin typeface="Times New Roman" pitchFamily="18" charset="0"/>
            <a:cs typeface="Times New Roman" pitchFamily="18" charset="0"/>
          </a:endParaRPr>
        </a:p>
      </dgm:t>
    </dgm:pt>
    <dgm:pt modelId="{C68597BA-33AF-4DAE-8B0E-F99CFE49E58F}" type="parTrans" cxnId="{DE47F7BD-D069-407D-B0DD-10BDB0711377}">
      <dgm:prSet/>
      <dgm:spPr/>
      <dgm:t>
        <a:bodyPr/>
        <a:lstStyle/>
        <a:p>
          <a:endParaRPr lang="cs-CZ"/>
        </a:p>
      </dgm:t>
    </dgm:pt>
    <dgm:pt modelId="{7CC53597-1741-432D-83EC-75DE1C7E56D0}" type="sibTrans" cxnId="{DE47F7BD-D069-407D-B0DD-10BDB0711377}">
      <dgm:prSet/>
      <dgm:spPr/>
      <dgm:t>
        <a:bodyPr/>
        <a:lstStyle/>
        <a:p>
          <a:endParaRPr lang="cs-CZ"/>
        </a:p>
      </dgm:t>
    </dgm:pt>
    <dgm:pt modelId="{B483F8F3-4871-4184-AF7D-D331CFD9A219}">
      <dgm:prSet/>
      <dgm:spPr/>
      <dgm:t>
        <a:bodyPr/>
        <a:lstStyle/>
        <a:p>
          <a:pPr rtl="0"/>
          <a:r>
            <a:rPr lang="cs-CZ" b="1" dirty="0" smtClean="0">
              <a:latin typeface="Times New Roman" pitchFamily="18" charset="0"/>
              <a:cs typeface="Times New Roman" pitchFamily="18" charset="0"/>
            </a:rPr>
            <a:t>……..			</a:t>
          </a:r>
          <a:r>
            <a:rPr lang="en-US" b="1" dirty="0" smtClean="0">
              <a:latin typeface="Times New Roman" pitchFamily="18" charset="0"/>
              <a:cs typeface="Times New Roman" pitchFamily="18" charset="0"/>
            </a:rPr>
            <a:t>fought                                </a:t>
          </a:r>
          <a:r>
            <a:rPr lang="cs-CZ" b="1" dirty="0" smtClean="0">
              <a:latin typeface="Times New Roman" pitchFamily="18" charset="0"/>
              <a:cs typeface="Times New Roman" pitchFamily="18" charset="0"/>
            </a:rPr>
            <a:t>……..</a:t>
          </a:r>
          <a:endParaRPr lang="en-US" b="1" dirty="0">
            <a:latin typeface="Times New Roman" pitchFamily="18" charset="0"/>
            <a:cs typeface="Times New Roman" pitchFamily="18" charset="0"/>
          </a:endParaRPr>
        </a:p>
      </dgm:t>
    </dgm:pt>
    <dgm:pt modelId="{E6306E42-8A31-4B5E-8C86-C4F11E4A2A13}" type="parTrans" cxnId="{604B9E2B-B924-445D-A00D-9DA4283CBA4B}">
      <dgm:prSet/>
      <dgm:spPr/>
      <dgm:t>
        <a:bodyPr/>
        <a:lstStyle/>
        <a:p>
          <a:endParaRPr lang="cs-CZ"/>
        </a:p>
      </dgm:t>
    </dgm:pt>
    <dgm:pt modelId="{7D5826F6-D9E2-4CC0-94B4-D60D1FB82318}" type="sibTrans" cxnId="{604B9E2B-B924-445D-A00D-9DA4283CBA4B}">
      <dgm:prSet/>
      <dgm:spPr/>
      <dgm:t>
        <a:bodyPr/>
        <a:lstStyle/>
        <a:p>
          <a:endParaRPr lang="cs-CZ"/>
        </a:p>
      </dgm:t>
    </dgm:pt>
    <dgm:pt modelId="{1588C6DC-DAD5-4611-A412-C06F9415E8C8}">
      <dgm:prSet/>
      <dgm:spPr/>
      <dgm:t>
        <a:bodyPr/>
        <a:lstStyle/>
        <a:p>
          <a:pPr rtl="0"/>
          <a:r>
            <a:rPr lang="en-US" b="1" dirty="0" smtClean="0">
              <a:latin typeface="Times New Roman" pitchFamily="18" charset="0"/>
              <a:cs typeface="Times New Roman" pitchFamily="18" charset="0"/>
            </a:rPr>
            <a:t>find                                     </a:t>
          </a:r>
          <a:r>
            <a:rPr lang="cs-CZ" b="1" dirty="0" smtClean="0">
              <a:latin typeface="Times New Roman" pitchFamily="18" charset="0"/>
              <a:cs typeface="Times New Roman" pitchFamily="18" charset="0"/>
            </a:rPr>
            <a:t>……..			</a:t>
          </a:r>
          <a:r>
            <a:rPr lang="en-US" b="1" dirty="0" smtClean="0">
              <a:latin typeface="Times New Roman" pitchFamily="18" charset="0"/>
              <a:cs typeface="Times New Roman" pitchFamily="18" charset="0"/>
            </a:rPr>
            <a:t>found</a:t>
          </a:r>
          <a:endParaRPr lang="en-US" b="1" dirty="0">
            <a:latin typeface="Times New Roman" pitchFamily="18" charset="0"/>
            <a:cs typeface="Times New Roman" pitchFamily="18" charset="0"/>
          </a:endParaRPr>
        </a:p>
      </dgm:t>
    </dgm:pt>
    <dgm:pt modelId="{B0301B98-FA00-4E58-B711-6DFBD24B0513}" type="parTrans" cxnId="{CA892AB5-556A-498D-A48D-6B96180BA91D}">
      <dgm:prSet/>
      <dgm:spPr/>
      <dgm:t>
        <a:bodyPr/>
        <a:lstStyle/>
        <a:p>
          <a:endParaRPr lang="cs-CZ"/>
        </a:p>
      </dgm:t>
    </dgm:pt>
    <dgm:pt modelId="{36666D84-2433-458A-98CB-27DBADAA1C48}" type="sibTrans" cxnId="{CA892AB5-556A-498D-A48D-6B96180BA91D}">
      <dgm:prSet/>
      <dgm:spPr/>
      <dgm:t>
        <a:bodyPr/>
        <a:lstStyle/>
        <a:p>
          <a:endParaRPr lang="cs-CZ"/>
        </a:p>
      </dgm:t>
    </dgm:pt>
    <dgm:pt modelId="{B7F22081-D557-4208-897B-67894288D835}">
      <dgm:prSet/>
      <dgm:spPr/>
      <dgm:t>
        <a:bodyPr/>
        <a:lstStyle/>
        <a:p>
          <a:pPr rtl="0"/>
          <a:r>
            <a:rPr lang="cs-CZ" b="1" dirty="0" smtClean="0">
              <a:latin typeface="Times New Roman" pitchFamily="18" charset="0"/>
              <a:cs typeface="Times New Roman" pitchFamily="18" charset="0"/>
            </a:rPr>
            <a:t>…….			</a:t>
          </a:r>
          <a:r>
            <a:rPr lang="en-US" b="1" dirty="0" smtClean="0">
              <a:latin typeface="Times New Roman" pitchFamily="18" charset="0"/>
              <a:cs typeface="Times New Roman" pitchFamily="18" charset="0"/>
            </a:rPr>
            <a:t>flew                                    </a:t>
          </a:r>
          <a:r>
            <a:rPr lang="cs-CZ" b="1" dirty="0" smtClean="0">
              <a:latin typeface="Times New Roman" pitchFamily="18" charset="0"/>
              <a:cs typeface="Times New Roman" pitchFamily="18" charset="0"/>
            </a:rPr>
            <a:t>……..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199AD172-6C1B-46E3-993D-924B055B69A2}" type="parTrans" cxnId="{0425EF67-DAD7-4B84-999E-6BED8777D36F}">
      <dgm:prSet/>
      <dgm:spPr/>
      <dgm:t>
        <a:bodyPr/>
        <a:lstStyle/>
        <a:p>
          <a:endParaRPr lang="cs-CZ"/>
        </a:p>
      </dgm:t>
    </dgm:pt>
    <dgm:pt modelId="{1110C403-90CE-491B-8ECB-AC9DFB42E8B6}" type="sibTrans" cxnId="{0425EF67-DAD7-4B84-999E-6BED8777D36F}">
      <dgm:prSet/>
      <dgm:spPr/>
      <dgm:t>
        <a:bodyPr/>
        <a:lstStyle/>
        <a:p>
          <a:endParaRPr lang="cs-CZ"/>
        </a:p>
      </dgm:t>
    </dgm:pt>
    <dgm:pt modelId="{5F4BC396-9270-40E1-97A8-A2A0CA727317}">
      <dgm:prSet/>
      <dgm:spPr/>
      <dgm:t>
        <a:bodyPr/>
        <a:lstStyle/>
        <a:p>
          <a:pPr rtl="0"/>
          <a:r>
            <a:rPr lang="en-US" b="1" dirty="0" smtClean="0">
              <a:latin typeface="Times New Roman" pitchFamily="18" charset="0"/>
              <a:cs typeface="Times New Roman" pitchFamily="18" charset="0"/>
            </a:rPr>
            <a:t>forget                                 </a:t>
          </a:r>
          <a:r>
            <a:rPr lang="cs-CZ" b="1" dirty="0" smtClean="0">
              <a:latin typeface="Times New Roman" pitchFamily="18" charset="0"/>
              <a:cs typeface="Times New Roman" pitchFamily="18" charset="0"/>
            </a:rPr>
            <a:t>……..			…….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2E3DFE32-2BF2-48B5-8592-ACB2CBC93215}" type="parTrans" cxnId="{7AC9FDDC-BAB0-4628-9DF7-0B1595D2B46F}">
      <dgm:prSet/>
      <dgm:spPr/>
      <dgm:t>
        <a:bodyPr/>
        <a:lstStyle/>
        <a:p>
          <a:endParaRPr lang="cs-CZ"/>
        </a:p>
      </dgm:t>
    </dgm:pt>
    <dgm:pt modelId="{9A5EC5CA-4E12-4668-BE7D-C976229FC7FF}" type="sibTrans" cxnId="{7AC9FDDC-BAB0-4628-9DF7-0B1595D2B46F}">
      <dgm:prSet/>
      <dgm:spPr/>
      <dgm:t>
        <a:bodyPr/>
        <a:lstStyle/>
        <a:p>
          <a:endParaRPr lang="cs-CZ"/>
        </a:p>
      </dgm:t>
    </dgm:pt>
    <dgm:pt modelId="{26EEDBB7-2AED-4A4A-965B-97D23364962A}" type="pres">
      <dgm:prSet presAssocID="{20FE7561-EF42-4688-A593-506355E10F3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57D0CE7-F8E3-4218-B3CF-FDF4ECF9288C}" type="pres">
      <dgm:prSet presAssocID="{FB2ACF57-43AD-45A8-9463-4A34449CCD71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805373-23AA-4926-AA8E-E23981608AF7}" type="pres">
      <dgm:prSet presAssocID="{93F6CD73-D736-47AF-9BAA-76C77DA6B7AB}" presName="spacer" presStyleCnt="0"/>
      <dgm:spPr/>
    </dgm:pt>
    <dgm:pt modelId="{9599BA4E-B708-4684-B5CA-2E4AF81D7E54}" type="pres">
      <dgm:prSet presAssocID="{87F2D99A-E7FF-4B9A-BDF1-1DA896D4F0CD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164125-2E31-41A3-AEC0-50D445AAA2DD}" type="pres">
      <dgm:prSet presAssocID="{7CC53597-1741-432D-83EC-75DE1C7E56D0}" presName="spacer" presStyleCnt="0"/>
      <dgm:spPr/>
    </dgm:pt>
    <dgm:pt modelId="{FD6F9606-74E7-49E2-9BA9-B3B8303D3F2B}" type="pres">
      <dgm:prSet presAssocID="{B483F8F3-4871-4184-AF7D-D331CFD9A219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A9F4FF2-B72C-4B04-81BC-4F120DC11D7D}" type="pres">
      <dgm:prSet presAssocID="{7D5826F6-D9E2-4CC0-94B4-D60D1FB82318}" presName="spacer" presStyleCnt="0"/>
      <dgm:spPr/>
    </dgm:pt>
    <dgm:pt modelId="{69B988A5-BD7C-4B7F-94A5-915B3AB33800}" type="pres">
      <dgm:prSet presAssocID="{1588C6DC-DAD5-4611-A412-C06F9415E8C8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F2B8E1E-1F55-45DB-B434-B8686B949EEA}" type="pres">
      <dgm:prSet presAssocID="{36666D84-2433-458A-98CB-27DBADAA1C48}" presName="spacer" presStyleCnt="0"/>
      <dgm:spPr/>
    </dgm:pt>
    <dgm:pt modelId="{323BAC61-2236-4210-A7AB-169FF49DBA6E}" type="pres">
      <dgm:prSet presAssocID="{B7F22081-D557-4208-897B-67894288D835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DDF2ABC-76BA-479E-90D9-2DEFF880C33A}" type="pres">
      <dgm:prSet presAssocID="{1110C403-90CE-491B-8ECB-AC9DFB42E8B6}" presName="spacer" presStyleCnt="0"/>
      <dgm:spPr/>
    </dgm:pt>
    <dgm:pt modelId="{50AE1AFF-0015-4C37-9748-C93F4853DCE0}" type="pres">
      <dgm:prSet presAssocID="{5F4BC396-9270-40E1-97A8-A2A0CA727317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87737CA-04B3-DD42-9D0E-C11DFC0CBFD3}" type="presOf" srcId="{5F4BC396-9270-40E1-97A8-A2A0CA727317}" destId="{50AE1AFF-0015-4C37-9748-C93F4853DCE0}" srcOrd="0" destOrd="0" presId="urn:microsoft.com/office/officeart/2005/8/layout/vList2"/>
    <dgm:cxn modelId="{E59883F4-3F29-664F-9AF7-45CF3D668C98}" type="presOf" srcId="{1588C6DC-DAD5-4611-A412-C06F9415E8C8}" destId="{69B988A5-BD7C-4B7F-94A5-915B3AB33800}" srcOrd="0" destOrd="0" presId="urn:microsoft.com/office/officeart/2005/8/layout/vList2"/>
    <dgm:cxn modelId="{DE47F7BD-D069-407D-B0DD-10BDB0711377}" srcId="{20FE7561-EF42-4688-A593-506355E10F3E}" destId="{87F2D99A-E7FF-4B9A-BDF1-1DA896D4F0CD}" srcOrd="1" destOrd="0" parTransId="{C68597BA-33AF-4DAE-8B0E-F99CFE49E58F}" sibTransId="{7CC53597-1741-432D-83EC-75DE1C7E56D0}"/>
    <dgm:cxn modelId="{7AC9FDDC-BAB0-4628-9DF7-0B1595D2B46F}" srcId="{20FE7561-EF42-4688-A593-506355E10F3E}" destId="{5F4BC396-9270-40E1-97A8-A2A0CA727317}" srcOrd="5" destOrd="0" parTransId="{2E3DFE32-2BF2-48B5-8592-ACB2CBC93215}" sibTransId="{9A5EC5CA-4E12-4668-BE7D-C976229FC7FF}"/>
    <dgm:cxn modelId="{CA892AB5-556A-498D-A48D-6B96180BA91D}" srcId="{20FE7561-EF42-4688-A593-506355E10F3E}" destId="{1588C6DC-DAD5-4611-A412-C06F9415E8C8}" srcOrd="3" destOrd="0" parTransId="{B0301B98-FA00-4E58-B711-6DFBD24B0513}" sibTransId="{36666D84-2433-458A-98CB-27DBADAA1C48}"/>
    <dgm:cxn modelId="{33D28924-D5AC-4394-8A1C-8704B0B81085}" srcId="{20FE7561-EF42-4688-A593-506355E10F3E}" destId="{FB2ACF57-43AD-45A8-9463-4A34449CCD71}" srcOrd="0" destOrd="0" parTransId="{BAC95211-C680-419F-9015-2B6468127C16}" sibTransId="{93F6CD73-D736-47AF-9BAA-76C77DA6B7AB}"/>
    <dgm:cxn modelId="{BE918671-9D16-0F4F-8770-BF292A3C0CE4}" type="presOf" srcId="{FB2ACF57-43AD-45A8-9463-4A34449CCD71}" destId="{A57D0CE7-F8E3-4218-B3CF-FDF4ECF9288C}" srcOrd="0" destOrd="0" presId="urn:microsoft.com/office/officeart/2005/8/layout/vList2"/>
    <dgm:cxn modelId="{604B9E2B-B924-445D-A00D-9DA4283CBA4B}" srcId="{20FE7561-EF42-4688-A593-506355E10F3E}" destId="{B483F8F3-4871-4184-AF7D-D331CFD9A219}" srcOrd="2" destOrd="0" parTransId="{E6306E42-8A31-4B5E-8C86-C4F11E4A2A13}" sibTransId="{7D5826F6-D9E2-4CC0-94B4-D60D1FB82318}"/>
    <dgm:cxn modelId="{B012AD7C-7E2D-284B-B560-DDCBCA6686C0}" type="presOf" srcId="{B7F22081-D557-4208-897B-67894288D835}" destId="{323BAC61-2236-4210-A7AB-169FF49DBA6E}" srcOrd="0" destOrd="0" presId="urn:microsoft.com/office/officeart/2005/8/layout/vList2"/>
    <dgm:cxn modelId="{4E7A743E-5E57-6640-B337-97100B86FBF4}" type="presOf" srcId="{B483F8F3-4871-4184-AF7D-D331CFD9A219}" destId="{FD6F9606-74E7-49E2-9BA9-B3B8303D3F2B}" srcOrd="0" destOrd="0" presId="urn:microsoft.com/office/officeart/2005/8/layout/vList2"/>
    <dgm:cxn modelId="{2FD506DE-CDBF-084F-9F08-FF3CA52014FA}" type="presOf" srcId="{87F2D99A-E7FF-4B9A-BDF1-1DA896D4F0CD}" destId="{9599BA4E-B708-4684-B5CA-2E4AF81D7E54}" srcOrd="0" destOrd="0" presId="urn:microsoft.com/office/officeart/2005/8/layout/vList2"/>
    <dgm:cxn modelId="{0425EF67-DAD7-4B84-999E-6BED8777D36F}" srcId="{20FE7561-EF42-4688-A593-506355E10F3E}" destId="{B7F22081-D557-4208-897B-67894288D835}" srcOrd="4" destOrd="0" parTransId="{199AD172-6C1B-46E3-993D-924B055B69A2}" sibTransId="{1110C403-90CE-491B-8ECB-AC9DFB42E8B6}"/>
    <dgm:cxn modelId="{92E0217A-3898-4543-A55B-177377C93E11}" type="presOf" srcId="{20FE7561-EF42-4688-A593-506355E10F3E}" destId="{26EEDBB7-2AED-4A4A-965B-97D23364962A}" srcOrd="0" destOrd="0" presId="urn:microsoft.com/office/officeart/2005/8/layout/vList2"/>
    <dgm:cxn modelId="{C9FFFD39-90CA-0248-B5D5-D3293774EBF0}" type="presParOf" srcId="{26EEDBB7-2AED-4A4A-965B-97D23364962A}" destId="{A57D0CE7-F8E3-4218-B3CF-FDF4ECF9288C}" srcOrd="0" destOrd="0" presId="urn:microsoft.com/office/officeart/2005/8/layout/vList2"/>
    <dgm:cxn modelId="{068EAE29-6A1A-084C-A437-BC34C466D381}" type="presParOf" srcId="{26EEDBB7-2AED-4A4A-965B-97D23364962A}" destId="{A1805373-23AA-4926-AA8E-E23981608AF7}" srcOrd="1" destOrd="0" presId="urn:microsoft.com/office/officeart/2005/8/layout/vList2"/>
    <dgm:cxn modelId="{F4D6B932-8019-B949-BC5C-57A5BF90FCD9}" type="presParOf" srcId="{26EEDBB7-2AED-4A4A-965B-97D23364962A}" destId="{9599BA4E-B708-4684-B5CA-2E4AF81D7E54}" srcOrd="2" destOrd="0" presId="urn:microsoft.com/office/officeart/2005/8/layout/vList2"/>
    <dgm:cxn modelId="{63266695-69EB-2C48-A144-F0E49DFE017B}" type="presParOf" srcId="{26EEDBB7-2AED-4A4A-965B-97D23364962A}" destId="{A1164125-2E31-41A3-AEC0-50D445AAA2DD}" srcOrd="3" destOrd="0" presId="urn:microsoft.com/office/officeart/2005/8/layout/vList2"/>
    <dgm:cxn modelId="{7891F187-C733-EB4F-B0CC-282133737025}" type="presParOf" srcId="{26EEDBB7-2AED-4A4A-965B-97D23364962A}" destId="{FD6F9606-74E7-49E2-9BA9-B3B8303D3F2B}" srcOrd="4" destOrd="0" presId="urn:microsoft.com/office/officeart/2005/8/layout/vList2"/>
    <dgm:cxn modelId="{321A2387-5C75-C04B-9CFA-AEBB7931F43D}" type="presParOf" srcId="{26EEDBB7-2AED-4A4A-965B-97D23364962A}" destId="{CA9F4FF2-B72C-4B04-81BC-4F120DC11D7D}" srcOrd="5" destOrd="0" presId="urn:microsoft.com/office/officeart/2005/8/layout/vList2"/>
    <dgm:cxn modelId="{B60E852C-DAD0-F94F-AA06-44D915B2C863}" type="presParOf" srcId="{26EEDBB7-2AED-4A4A-965B-97D23364962A}" destId="{69B988A5-BD7C-4B7F-94A5-915B3AB33800}" srcOrd="6" destOrd="0" presId="urn:microsoft.com/office/officeart/2005/8/layout/vList2"/>
    <dgm:cxn modelId="{49C963C6-3992-2A45-800C-3ACC38405029}" type="presParOf" srcId="{26EEDBB7-2AED-4A4A-965B-97D23364962A}" destId="{AF2B8E1E-1F55-45DB-B434-B8686B949EEA}" srcOrd="7" destOrd="0" presId="urn:microsoft.com/office/officeart/2005/8/layout/vList2"/>
    <dgm:cxn modelId="{4A4DA36C-3072-4442-A739-84C8737370C3}" type="presParOf" srcId="{26EEDBB7-2AED-4A4A-965B-97D23364962A}" destId="{323BAC61-2236-4210-A7AB-169FF49DBA6E}" srcOrd="8" destOrd="0" presId="urn:microsoft.com/office/officeart/2005/8/layout/vList2"/>
    <dgm:cxn modelId="{359876B2-3C2A-B549-BD36-95B8DFA7B9EC}" type="presParOf" srcId="{26EEDBB7-2AED-4A4A-965B-97D23364962A}" destId="{CDDF2ABC-76BA-479E-90D9-2DEFF880C33A}" srcOrd="9" destOrd="0" presId="urn:microsoft.com/office/officeart/2005/8/layout/vList2"/>
    <dgm:cxn modelId="{BC536F1D-0297-F34E-ADFA-AC546DDA5B19}" type="presParOf" srcId="{26EEDBB7-2AED-4A4A-965B-97D23364962A}" destId="{50AE1AFF-0015-4C37-9748-C93F4853DCE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26D4A4-E9C9-4EFD-BFC2-08E65778F2C4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92171054-9CD2-49B6-9C97-016A3420141A}">
      <dgm:prSet custT="1"/>
      <dgm:spPr/>
      <dgm:t>
        <a:bodyPr/>
        <a:lstStyle/>
        <a:p>
          <a:pPr rtl="0"/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become                           </a:t>
          </a:r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………			</a:t>
          </a:r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become</a:t>
          </a:r>
          <a:endParaRPr lang="en-US" sz="2400" b="1" dirty="0">
            <a:latin typeface="Times New Roman" pitchFamily="18" charset="0"/>
            <a:cs typeface="Times New Roman" pitchFamily="18" charset="0"/>
          </a:endParaRPr>
        </a:p>
      </dgm:t>
    </dgm:pt>
    <dgm:pt modelId="{BDC3F965-5A06-4DDB-9842-A0D2F0FEF899}" type="parTrans" cxnId="{B7E592CC-E8AC-4467-BC33-55155FFC645A}">
      <dgm:prSet/>
      <dgm:spPr/>
      <dgm:t>
        <a:bodyPr/>
        <a:lstStyle/>
        <a:p>
          <a:endParaRPr lang="cs-CZ"/>
        </a:p>
      </dgm:t>
    </dgm:pt>
    <dgm:pt modelId="{ABF1338E-4BC6-4577-93E3-A50B748B927E}" type="sibTrans" cxnId="{B7E592CC-E8AC-4467-BC33-55155FFC645A}">
      <dgm:prSet/>
      <dgm:spPr/>
      <dgm:t>
        <a:bodyPr/>
        <a:lstStyle/>
        <a:p>
          <a:endParaRPr lang="cs-CZ"/>
        </a:p>
      </dgm:t>
    </dgm:pt>
    <dgm:pt modelId="{F2D715ED-425F-4C17-94AF-E9DDF53C7178}">
      <dgm:prSet custT="1"/>
      <dgm:spPr/>
      <dgm:t>
        <a:bodyPr/>
        <a:lstStyle/>
        <a:p>
          <a:pPr rtl="0"/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……..		           ………..</a:t>
          </a:r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 </a:t>
          </a:r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			</a:t>
          </a:r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begun</a:t>
          </a:r>
          <a:endParaRPr lang="en-US" sz="2400" b="1" dirty="0">
            <a:latin typeface="Times New Roman" pitchFamily="18" charset="0"/>
            <a:cs typeface="Times New Roman" pitchFamily="18" charset="0"/>
          </a:endParaRPr>
        </a:p>
      </dgm:t>
    </dgm:pt>
    <dgm:pt modelId="{AB14B727-8953-4938-AF7B-9B8301FA07B6}" type="parTrans" cxnId="{6BEEB011-6DED-4CF3-BB70-0933593EF2D8}">
      <dgm:prSet/>
      <dgm:spPr/>
      <dgm:t>
        <a:bodyPr/>
        <a:lstStyle/>
        <a:p>
          <a:endParaRPr lang="cs-CZ"/>
        </a:p>
      </dgm:t>
    </dgm:pt>
    <dgm:pt modelId="{F3412CAD-9B71-4967-A138-82BF1BDF499A}" type="sibTrans" cxnId="{6BEEB011-6DED-4CF3-BB70-0933593EF2D8}">
      <dgm:prSet/>
      <dgm:spPr/>
      <dgm:t>
        <a:bodyPr/>
        <a:lstStyle/>
        <a:p>
          <a:endParaRPr lang="cs-CZ"/>
        </a:p>
      </dgm:t>
    </dgm:pt>
    <dgm:pt modelId="{76BE720B-FC44-48F2-8153-3C67448594A6}">
      <dgm:prSet custT="1"/>
      <dgm:spPr/>
      <dgm:t>
        <a:bodyPr/>
        <a:lstStyle/>
        <a:p>
          <a:pPr rtl="0"/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bend                                   </a:t>
          </a:r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……..</a:t>
          </a:r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                                    </a:t>
          </a:r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…….</a:t>
          </a:r>
          <a:endParaRPr lang="en-US" sz="2400" b="1" dirty="0">
            <a:latin typeface="Times New Roman" pitchFamily="18" charset="0"/>
            <a:cs typeface="Times New Roman" pitchFamily="18" charset="0"/>
          </a:endParaRPr>
        </a:p>
      </dgm:t>
    </dgm:pt>
    <dgm:pt modelId="{FEBAFB86-44E3-4FBC-8B09-C43DE9B4DD39}" type="parTrans" cxnId="{ADEB7CB3-0CB3-4F29-A52B-45D0BF5C5E11}">
      <dgm:prSet/>
      <dgm:spPr/>
      <dgm:t>
        <a:bodyPr/>
        <a:lstStyle/>
        <a:p>
          <a:endParaRPr lang="cs-CZ"/>
        </a:p>
      </dgm:t>
    </dgm:pt>
    <dgm:pt modelId="{BD46F9AB-CD4F-49B5-AC31-0C4A972E8FFE}" type="sibTrans" cxnId="{ADEB7CB3-0CB3-4F29-A52B-45D0BF5C5E11}">
      <dgm:prSet/>
      <dgm:spPr/>
      <dgm:t>
        <a:bodyPr/>
        <a:lstStyle/>
        <a:p>
          <a:endParaRPr lang="cs-CZ"/>
        </a:p>
      </dgm:t>
    </dgm:pt>
    <dgm:pt modelId="{06E96D9B-C8CD-4D28-A444-BB937A78BD8E}">
      <dgm:prSet custT="1"/>
      <dgm:spPr/>
      <dgm:t>
        <a:bodyPr/>
        <a:lstStyle/>
        <a:p>
          <a:pPr rtl="0"/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bite                                     </a:t>
          </a:r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……..			</a:t>
          </a:r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bitten</a:t>
          </a:r>
          <a:endParaRPr lang="en-US" sz="2400" b="1" dirty="0">
            <a:latin typeface="Times New Roman" pitchFamily="18" charset="0"/>
            <a:cs typeface="Times New Roman" pitchFamily="18" charset="0"/>
          </a:endParaRPr>
        </a:p>
      </dgm:t>
    </dgm:pt>
    <dgm:pt modelId="{45A9717D-03D5-4B64-96D2-739ACEB0BACC}" type="parTrans" cxnId="{19073983-479F-4533-8BE8-1F7468D4D053}">
      <dgm:prSet/>
      <dgm:spPr/>
      <dgm:t>
        <a:bodyPr/>
        <a:lstStyle/>
        <a:p>
          <a:endParaRPr lang="cs-CZ"/>
        </a:p>
      </dgm:t>
    </dgm:pt>
    <dgm:pt modelId="{8548ACEE-9A19-4E05-8C7C-F5FFEAFFCF33}" type="sibTrans" cxnId="{19073983-479F-4533-8BE8-1F7468D4D053}">
      <dgm:prSet/>
      <dgm:spPr/>
      <dgm:t>
        <a:bodyPr/>
        <a:lstStyle/>
        <a:p>
          <a:endParaRPr lang="cs-CZ"/>
        </a:p>
      </dgm:t>
    </dgm:pt>
    <dgm:pt modelId="{9F47453C-D370-421D-88F8-98BBCC0599D6}">
      <dgm:prSet custT="1"/>
      <dgm:spPr/>
      <dgm:t>
        <a:bodyPr/>
        <a:lstStyle/>
        <a:p>
          <a:pPr rtl="0"/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……..			</a:t>
          </a:r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blew                                   </a:t>
          </a:r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……..</a:t>
          </a:r>
          <a:endParaRPr lang="en-US" sz="2400" b="1" dirty="0">
            <a:latin typeface="Times New Roman" pitchFamily="18" charset="0"/>
            <a:cs typeface="Times New Roman" pitchFamily="18" charset="0"/>
          </a:endParaRPr>
        </a:p>
      </dgm:t>
    </dgm:pt>
    <dgm:pt modelId="{A6208EEB-5B07-4455-A456-83AF20D74A02}" type="parTrans" cxnId="{44BE6E45-03D9-46B4-B5B2-6FFF05E62C90}">
      <dgm:prSet/>
      <dgm:spPr/>
      <dgm:t>
        <a:bodyPr/>
        <a:lstStyle/>
        <a:p>
          <a:endParaRPr lang="cs-CZ"/>
        </a:p>
      </dgm:t>
    </dgm:pt>
    <dgm:pt modelId="{4FCAA8B9-23B4-448C-9D2C-2A0563C8F663}" type="sibTrans" cxnId="{44BE6E45-03D9-46B4-B5B2-6FFF05E62C90}">
      <dgm:prSet/>
      <dgm:spPr/>
      <dgm:t>
        <a:bodyPr/>
        <a:lstStyle/>
        <a:p>
          <a:endParaRPr lang="cs-CZ"/>
        </a:p>
      </dgm:t>
    </dgm:pt>
    <dgm:pt modelId="{0347848C-8A3D-4B25-BD52-61F1076EF728}">
      <dgm:prSet custT="1"/>
      <dgm:spPr/>
      <dgm:t>
        <a:bodyPr/>
        <a:lstStyle/>
        <a:p>
          <a:pPr rtl="0"/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break                                 </a:t>
          </a:r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………			……….</a:t>
          </a:r>
          <a:endParaRPr lang="en-US" sz="2400" b="1" dirty="0">
            <a:latin typeface="Times New Roman" pitchFamily="18" charset="0"/>
            <a:cs typeface="Times New Roman" pitchFamily="18" charset="0"/>
          </a:endParaRPr>
        </a:p>
      </dgm:t>
    </dgm:pt>
    <dgm:pt modelId="{13829B64-A371-4578-9415-73CABCB88DE3}" type="parTrans" cxnId="{0620718F-9B93-48AF-9489-8D698FA1749C}">
      <dgm:prSet/>
      <dgm:spPr/>
      <dgm:t>
        <a:bodyPr/>
        <a:lstStyle/>
        <a:p>
          <a:endParaRPr lang="cs-CZ"/>
        </a:p>
      </dgm:t>
    </dgm:pt>
    <dgm:pt modelId="{C949C4EE-B9E7-49EB-8522-54E850356CE4}" type="sibTrans" cxnId="{0620718F-9B93-48AF-9489-8D698FA1749C}">
      <dgm:prSet/>
      <dgm:spPr/>
      <dgm:t>
        <a:bodyPr/>
        <a:lstStyle/>
        <a:p>
          <a:endParaRPr lang="cs-CZ"/>
        </a:p>
      </dgm:t>
    </dgm:pt>
    <dgm:pt modelId="{E608881B-537A-4D79-8BD1-877EFCEB61B7}">
      <dgm:prSet custT="1"/>
      <dgm:spPr/>
      <dgm:t>
        <a:bodyPr/>
        <a:lstStyle/>
        <a:p>
          <a:pPr rtl="0"/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………..		</a:t>
          </a:r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brought                              </a:t>
          </a:r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………</a:t>
          </a:r>
          <a:endParaRPr lang="en-US" sz="2400" b="1" dirty="0">
            <a:latin typeface="Times New Roman" pitchFamily="18" charset="0"/>
            <a:cs typeface="Times New Roman" pitchFamily="18" charset="0"/>
          </a:endParaRPr>
        </a:p>
      </dgm:t>
    </dgm:pt>
    <dgm:pt modelId="{52443808-AD03-48B9-9E7A-2E1D230DE5AD}" type="parTrans" cxnId="{DB34FCF8-03CD-42B8-A9D0-525288DFF1B9}">
      <dgm:prSet/>
      <dgm:spPr/>
      <dgm:t>
        <a:bodyPr/>
        <a:lstStyle/>
        <a:p>
          <a:endParaRPr lang="cs-CZ"/>
        </a:p>
      </dgm:t>
    </dgm:pt>
    <dgm:pt modelId="{11926221-96DE-47C4-9A55-B8C4C65739B6}" type="sibTrans" cxnId="{DB34FCF8-03CD-42B8-A9D0-525288DFF1B9}">
      <dgm:prSet/>
      <dgm:spPr/>
      <dgm:t>
        <a:bodyPr/>
        <a:lstStyle/>
        <a:p>
          <a:endParaRPr lang="cs-CZ"/>
        </a:p>
      </dgm:t>
    </dgm:pt>
    <dgm:pt modelId="{9C23590A-0297-437E-86B2-ACBBFCEBCCBF}">
      <dgm:prSet custT="1"/>
      <dgm:spPr/>
      <dgm:t>
        <a:bodyPr/>
        <a:lstStyle/>
        <a:p>
          <a:pPr rtl="0"/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build                                   </a:t>
          </a:r>
          <a:r>
            <a:rPr lang="cs-CZ" sz="2400" b="1" dirty="0" smtClean="0">
              <a:latin typeface="Times New Roman" pitchFamily="18" charset="0"/>
              <a:cs typeface="Times New Roman" pitchFamily="18" charset="0"/>
            </a:rPr>
            <a:t>………			</a:t>
          </a:r>
          <a:r>
            <a:rPr lang="en-US" sz="2400" b="1" dirty="0" smtClean="0">
              <a:latin typeface="Times New Roman" pitchFamily="18" charset="0"/>
              <a:cs typeface="Times New Roman" pitchFamily="18" charset="0"/>
            </a:rPr>
            <a:t>built</a:t>
          </a:r>
          <a:endParaRPr lang="en-US" sz="2400" b="1" dirty="0">
            <a:latin typeface="Times New Roman" pitchFamily="18" charset="0"/>
            <a:cs typeface="Times New Roman" pitchFamily="18" charset="0"/>
          </a:endParaRPr>
        </a:p>
      </dgm:t>
    </dgm:pt>
    <dgm:pt modelId="{8E586E51-4926-498C-97A6-8D05842B12D1}" type="parTrans" cxnId="{D3AEEE02-F92F-4255-A385-3E1021A585B5}">
      <dgm:prSet/>
      <dgm:spPr/>
      <dgm:t>
        <a:bodyPr/>
        <a:lstStyle/>
        <a:p>
          <a:endParaRPr lang="cs-CZ"/>
        </a:p>
      </dgm:t>
    </dgm:pt>
    <dgm:pt modelId="{C2FB9847-07F7-4068-BF47-C697020C4645}" type="sibTrans" cxnId="{D3AEEE02-F92F-4255-A385-3E1021A585B5}">
      <dgm:prSet/>
      <dgm:spPr/>
      <dgm:t>
        <a:bodyPr/>
        <a:lstStyle/>
        <a:p>
          <a:endParaRPr lang="cs-CZ"/>
        </a:p>
      </dgm:t>
    </dgm:pt>
    <dgm:pt modelId="{B95066D1-59AB-492B-BB4B-89FAE3B69BCD}" type="pres">
      <dgm:prSet presAssocID="{DA26D4A4-E9C9-4EFD-BFC2-08E65778F2C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7D5452C-B2E2-4CC8-BA71-1D6B05396080}" type="pres">
      <dgm:prSet presAssocID="{92171054-9CD2-49B6-9C97-016A3420141A}" presName="parentText" presStyleLbl="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8DD5999-BF0D-437F-BA69-1C07140C08C9}" type="pres">
      <dgm:prSet presAssocID="{ABF1338E-4BC6-4577-93E3-A50B748B927E}" presName="spacer" presStyleCnt="0"/>
      <dgm:spPr/>
    </dgm:pt>
    <dgm:pt modelId="{23BC4C3D-E206-4F0F-AD54-BEE1626F3345}" type="pres">
      <dgm:prSet presAssocID="{F2D715ED-425F-4C17-94AF-E9DDF53C7178}" presName="parentText" presStyleLbl="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ECFB4A-CD20-4490-8492-00BA843321BB}" type="pres">
      <dgm:prSet presAssocID="{F3412CAD-9B71-4967-A138-82BF1BDF499A}" presName="spacer" presStyleCnt="0"/>
      <dgm:spPr/>
    </dgm:pt>
    <dgm:pt modelId="{05D7FB2C-158C-465F-A1F9-6D89098FAADF}" type="pres">
      <dgm:prSet presAssocID="{76BE720B-FC44-48F2-8153-3C67448594A6}" presName="parentText" presStyleLbl="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77E396-3F5B-4726-A984-EAF06D7A7670}" type="pres">
      <dgm:prSet presAssocID="{BD46F9AB-CD4F-49B5-AC31-0C4A972E8FFE}" presName="spacer" presStyleCnt="0"/>
      <dgm:spPr/>
    </dgm:pt>
    <dgm:pt modelId="{307EBD57-1283-4C7A-A0F6-111736899FBD}" type="pres">
      <dgm:prSet presAssocID="{06E96D9B-C8CD-4D28-A444-BB937A78BD8E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3BC43A-E0B1-491C-8B22-4BD51B24B352}" type="pres">
      <dgm:prSet presAssocID="{8548ACEE-9A19-4E05-8C7C-F5FFEAFFCF33}" presName="spacer" presStyleCnt="0"/>
      <dgm:spPr/>
    </dgm:pt>
    <dgm:pt modelId="{982ACD00-FDC0-4E20-B943-41001FB6EC11}" type="pres">
      <dgm:prSet presAssocID="{9F47453C-D370-421D-88F8-98BBCC0599D6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B54C840-264A-4142-8688-10BBF34721D7}" type="pres">
      <dgm:prSet presAssocID="{4FCAA8B9-23B4-448C-9D2C-2A0563C8F663}" presName="spacer" presStyleCnt="0"/>
      <dgm:spPr/>
    </dgm:pt>
    <dgm:pt modelId="{8DE0EDE5-A496-498E-8FFC-8846475EA0F8}" type="pres">
      <dgm:prSet presAssocID="{0347848C-8A3D-4B25-BD52-61F1076EF728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8F886E4-73FB-4113-B828-999497EF444F}" type="pres">
      <dgm:prSet presAssocID="{C949C4EE-B9E7-49EB-8522-54E850356CE4}" presName="spacer" presStyleCnt="0"/>
      <dgm:spPr/>
    </dgm:pt>
    <dgm:pt modelId="{F63BCE7E-E1E1-4503-B38C-FFA7B5F97F41}" type="pres">
      <dgm:prSet presAssocID="{E608881B-537A-4D79-8BD1-877EFCEB61B7}" presName="parentText" presStyleLbl="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AFB4B-F8E0-40F3-8E0E-B860357132A7}" type="pres">
      <dgm:prSet presAssocID="{11926221-96DE-47C4-9A55-B8C4C65739B6}" presName="spacer" presStyleCnt="0"/>
      <dgm:spPr/>
    </dgm:pt>
    <dgm:pt modelId="{0CD9D155-0E8A-4511-8DB5-BC24CE49BA5A}" type="pres">
      <dgm:prSet presAssocID="{9C23590A-0297-437E-86B2-ACBBFCEBCCBF}" presName="parentText" presStyleLbl="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B34FCF8-03CD-42B8-A9D0-525288DFF1B9}" srcId="{DA26D4A4-E9C9-4EFD-BFC2-08E65778F2C4}" destId="{E608881B-537A-4D79-8BD1-877EFCEB61B7}" srcOrd="6" destOrd="0" parTransId="{52443808-AD03-48B9-9E7A-2E1D230DE5AD}" sibTransId="{11926221-96DE-47C4-9A55-B8C4C65739B6}"/>
    <dgm:cxn modelId="{94DD05D9-1016-1743-A5B8-791CD952171C}" type="presOf" srcId="{9F47453C-D370-421D-88F8-98BBCC0599D6}" destId="{982ACD00-FDC0-4E20-B943-41001FB6EC11}" srcOrd="0" destOrd="0" presId="urn:microsoft.com/office/officeart/2005/8/layout/vList2"/>
    <dgm:cxn modelId="{D3AEEE02-F92F-4255-A385-3E1021A585B5}" srcId="{DA26D4A4-E9C9-4EFD-BFC2-08E65778F2C4}" destId="{9C23590A-0297-437E-86B2-ACBBFCEBCCBF}" srcOrd="7" destOrd="0" parTransId="{8E586E51-4926-498C-97A6-8D05842B12D1}" sibTransId="{C2FB9847-07F7-4068-BF47-C697020C4645}"/>
    <dgm:cxn modelId="{C0B8BC9D-A29C-0843-B32D-7EEE218BCB27}" type="presOf" srcId="{E608881B-537A-4D79-8BD1-877EFCEB61B7}" destId="{F63BCE7E-E1E1-4503-B38C-FFA7B5F97F41}" srcOrd="0" destOrd="0" presId="urn:microsoft.com/office/officeart/2005/8/layout/vList2"/>
    <dgm:cxn modelId="{6BEEB011-6DED-4CF3-BB70-0933593EF2D8}" srcId="{DA26D4A4-E9C9-4EFD-BFC2-08E65778F2C4}" destId="{F2D715ED-425F-4C17-94AF-E9DDF53C7178}" srcOrd="1" destOrd="0" parTransId="{AB14B727-8953-4938-AF7B-9B8301FA07B6}" sibTransId="{F3412CAD-9B71-4967-A138-82BF1BDF499A}"/>
    <dgm:cxn modelId="{C5A065FB-6AC2-7F4E-88F3-28B9F4936EF9}" type="presOf" srcId="{92171054-9CD2-49B6-9C97-016A3420141A}" destId="{07D5452C-B2E2-4CC8-BA71-1D6B05396080}" srcOrd="0" destOrd="0" presId="urn:microsoft.com/office/officeart/2005/8/layout/vList2"/>
    <dgm:cxn modelId="{1ADBF147-AF57-9945-9FC9-ACF3697D73DD}" type="presOf" srcId="{F2D715ED-425F-4C17-94AF-E9DDF53C7178}" destId="{23BC4C3D-E206-4F0F-AD54-BEE1626F3345}" srcOrd="0" destOrd="0" presId="urn:microsoft.com/office/officeart/2005/8/layout/vList2"/>
    <dgm:cxn modelId="{62717558-4033-5C41-B153-DF82FEADB172}" type="presOf" srcId="{0347848C-8A3D-4B25-BD52-61F1076EF728}" destId="{8DE0EDE5-A496-498E-8FFC-8846475EA0F8}" srcOrd="0" destOrd="0" presId="urn:microsoft.com/office/officeart/2005/8/layout/vList2"/>
    <dgm:cxn modelId="{263FAB35-2678-5249-925A-F245E2B3F06A}" type="presOf" srcId="{76BE720B-FC44-48F2-8153-3C67448594A6}" destId="{05D7FB2C-158C-465F-A1F9-6D89098FAADF}" srcOrd="0" destOrd="0" presId="urn:microsoft.com/office/officeart/2005/8/layout/vList2"/>
    <dgm:cxn modelId="{19073983-479F-4533-8BE8-1F7468D4D053}" srcId="{DA26D4A4-E9C9-4EFD-BFC2-08E65778F2C4}" destId="{06E96D9B-C8CD-4D28-A444-BB937A78BD8E}" srcOrd="3" destOrd="0" parTransId="{45A9717D-03D5-4B64-96D2-739ACEB0BACC}" sibTransId="{8548ACEE-9A19-4E05-8C7C-F5FFEAFFCF33}"/>
    <dgm:cxn modelId="{44BE6E45-03D9-46B4-B5B2-6FFF05E62C90}" srcId="{DA26D4A4-E9C9-4EFD-BFC2-08E65778F2C4}" destId="{9F47453C-D370-421D-88F8-98BBCC0599D6}" srcOrd="4" destOrd="0" parTransId="{A6208EEB-5B07-4455-A456-83AF20D74A02}" sibTransId="{4FCAA8B9-23B4-448C-9D2C-2A0563C8F663}"/>
    <dgm:cxn modelId="{F5C6E77D-8134-A044-AC4C-38A8FB3FC654}" type="presOf" srcId="{06E96D9B-C8CD-4D28-A444-BB937A78BD8E}" destId="{307EBD57-1283-4C7A-A0F6-111736899FBD}" srcOrd="0" destOrd="0" presId="urn:microsoft.com/office/officeart/2005/8/layout/vList2"/>
    <dgm:cxn modelId="{0620718F-9B93-48AF-9489-8D698FA1749C}" srcId="{DA26D4A4-E9C9-4EFD-BFC2-08E65778F2C4}" destId="{0347848C-8A3D-4B25-BD52-61F1076EF728}" srcOrd="5" destOrd="0" parTransId="{13829B64-A371-4578-9415-73CABCB88DE3}" sibTransId="{C949C4EE-B9E7-49EB-8522-54E850356CE4}"/>
    <dgm:cxn modelId="{ADEB7CB3-0CB3-4F29-A52B-45D0BF5C5E11}" srcId="{DA26D4A4-E9C9-4EFD-BFC2-08E65778F2C4}" destId="{76BE720B-FC44-48F2-8153-3C67448594A6}" srcOrd="2" destOrd="0" parTransId="{FEBAFB86-44E3-4FBC-8B09-C43DE9B4DD39}" sibTransId="{BD46F9AB-CD4F-49B5-AC31-0C4A972E8FFE}"/>
    <dgm:cxn modelId="{B7E592CC-E8AC-4467-BC33-55155FFC645A}" srcId="{DA26D4A4-E9C9-4EFD-BFC2-08E65778F2C4}" destId="{92171054-9CD2-49B6-9C97-016A3420141A}" srcOrd="0" destOrd="0" parTransId="{BDC3F965-5A06-4DDB-9842-A0D2F0FEF899}" sibTransId="{ABF1338E-4BC6-4577-93E3-A50B748B927E}"/>
    <dgm:cxn modelId="{77FE3589-88FA-3C40-937C-4492D18506CA}" type="presOf" srcId="{9C23590A-0297-437E-86B2-ACBBFCEBCCBF}" destId="{0CD9D155-0E8A-4511-8DB5-BC24CE49BA5A}" srcOrd="0" destOrd="0" presId="urn:microsoft.com/office/officeart/2005/8/layout/vList2"/>
    <dgm:cxn modelId="{AB697CF5-1787-FA49-BAB3-5A4978C3E0FB}" type="presOf" srcId="{DA26D4A4-E9C9-4EFD-BFC2-08E65778F2C4}" destId="{B95066D1-59AB-492B-BB4B-89FAE3B69BCD}" srcOrd="0" destOrd="0" presId="urn:microsoft.com/office/officeart/2005/8/layout/vList2"/>
    <dgm:cxn modelId="{62BAD27D-8B80-394A-AADE-F59A96C7E01F}" type="presParOf" srcId="{B95066D1-59AB-492B-BB4B-89FAE3B69BCD}" destId="{07D5452C-B2E2-4CC8-BA71-1D6B05396080}" srcOrd="0" destOrd="0" presId="urn:microsoft.com/office/officeart/2005/8/layout/vList2"/>
    <dgm:cxn modelId="{F2A37AD0-9014-874B-8BEC-CD848D2CF25A}" type="presParOf" srcId="{B95066D1-59AB-492B-BB4B-89FAE3B69BCD}" destId="{A8DD5999-BF0D-437F-BA69-1C07140C08C9}" srcOrd="1" destOrd="0" presId="urn:microsoft.com/office/officeart/2005/8/layout/vList2"/>
    <dgm:cxn modelId="{B2FA95E5-A4F3-7441-8F91-47EFE69CDFBE}" type="presParOf" srcId="{B95066D1-59AB-492B-BB4B-89FAE3B69BCD}" destId="{23BC4C3D-E206-4F0F-AD54-BEE1626F3345}" srcOrd="2" destOrd="0" presId="urn:microsoft.com/office/officeart/2005/8/layout/vList2"/>
    <dgm:cxn modelId="{8D4855A0-7ED5-7348-A905-9CFBDBA37CB6}" type="presParOf" srcId="{B95066D1-59AB-492B-BB4B-89FAE3B69BCD}" destId="{15ECFB4A-CD20-4490-8492-00BA843321BB}" srcOrd="3" destOrd="0" presId="urn:microsoft.com/office/officeart/2005/8/layout/vList2"/>
    <dgm:cxn modelId="{2383AE57-1FD9-EB4B-B2A4-5B420CD2126C}" type="presParOf" srcId="{B95066D1-59AB-492B-BB4B-89FAE3B69BCD}" destId="{05D7FB2C-158C-465F-A1F9-6D89098FAADF}" srcOrd="4" destOrd="0" presId="urn:microsoft.com/office/officeart/2005/8/layout/vList2"/>
    <dgm:cxn modelId="{50435487-53EA-6D45-872F-695F35CD93B9}" type="presParOf" srcId="{B95066D1-59AB-492B-BB4B-89FAE3B69BCD}" destId="{0877E396-3F5B-4726-A984-EAF06D7A7670}" srcOrd="5" destOrd="0" presId="urn:microsoft.com/office/officeart/2005/8/layout/vList2"/>
    <dgm:cxn modelId="{737C3F62-AE50-9A47-A35F-7C22CCC7CEB9}" type="presParOf" srcId="{B95066D1-59AB-492B-BB4B-89FAE3B69BCD}" destId="{307EBD57-1283-4C7A-A0F6-111736899FBD}" srcOrd="6" destOrd="0" presId="urn:microsoft.com/office/officeart/2005/8/layout/vList2"/>
    <dgm:cxn modelId="{B1D67459-A54D-C847-AA62-46FF1D1BAD21}" type="presParOf" srcId="{B95066D1-59AB-492B-BB4B-89FAE3B69BCD}" destId="{943BC43A-E0B1-491C-8B22-4BD51B24B352}" srcOrd="7" destOrd="0" presId="urn:microsoft.com/office/officeart/2005/8/layout/vList2"/>
    <dgm:cxn modelId="{B6C01893-ED7D-E64F-B9E5-A7F45E65EF94}" type="presParOf" srcId="{B95066D1-59AB-492B-BB4B-89FAE3B69BCD}" destId="{982ACD00-FDC0-4E20-B943-41001FB6EC11}" srcOrd="8" destOrd="0" presId="urn:microsoft.com/office/officeart/2005/8/layout/vList2"/>
    <dgm:cxn modelId="{8B5DA0C5-8B68-4F41-B55D-E287EE416F95}" type="presParOf" srcId="{B95066D1-59AB-492B-BB4B-89FAE3B69BCD}" destId="{5B54C840-264A-4142-8688-10BBF34721D7}" srcOrd="9" destOrd="0" presId="urn:microsoft.com/office/officeart/2005/8/layout/vList2"/>
    <dgm:cxn modelId="{8D25C544-6438-5141-9011-114FAFB4CA12}" type="presParOf" srcId="{B95066D1-59AB-492B-BB4B-89FAE3B69BCD}" destId="{8DE0EDE5-A496-498E-8FFC-8846475EA0F8}" srcOrd="10" destOrd="0" presId="urn:microsoft.com/office/officeart/2005/8/layout/vList2"/>
    <dgm:cxn modelId="{DA6F80F0-1D2D-C54E-BEA9-A15892803166}" type="presParOf" srcId="{B95066D1-59AB-492B-BB4B-89FAE3B69BCD}" destId="{B8F886E4-73FB-4113-B828-999497EF444F}" srcOrd="11" destOrd="0" presId="urn:microsoft.com/office/officeart/2005/8/layout/vList2"/>
    <dgm:cxn modelId="{6BB6E28F-2E26-4B4D-9CD4-3AC864D702AB}" type="presParOf" srcId="{B95066D1-59AB-492B-BB4B-89FAE3B69BCD}" destId="{F63BCE7E-E1E1-4503-B38C-FFA7B5F97F41}" srcOrd="12" destOrd="0" presId="urn:microsoft.com/office/officeart/2005/8/layout/vList2"/>
    <dgm:cxn modelId="{4D056C3F-1682-EA43-8A4D-1CC52D2E67A1}" type="presParOf" srcId="{B95066D1-59AB-492B-BB4B-89FAE3B69BCD}" destId="{8E3AFB4B-F8E0-40F3-8E0E-B860357132A7}" srcOrd="13" destOrd="0" presId="urn:microsoft.com/office/officeart/2005/8/layout/vList2"/>
    <dgm:cxn modelId="{2338DAEA-AE0D-5044-B441-E42E71241994}" type="presParOf" srcId="{B95066D1-59AB-492B-BB4B-89FAE3B69BCD}" destId="{0CD9D155-0E8A-4511-8DB5-BC24CE49BA5A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948F3B-6D4B-274A-A18F-9622EB96AE43}" type="doc">
      <dgm:prSet loTypeId="urn:microsoft.com/office/officeart/2005/8/layout/default#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2FD1F8-B9D7-3A42-984E-5C07B4C336E6}">
      <dgm:prSet custT="1"/>
      <dgm:spPr/>
      <dgm:t>
        <a:bodyPr/>
        <a:lstStyle/>
        <a:p>
          <a:pPr rtl="0"/>
          <a:r>
            <a:rPr lang="en-US" sz="1800" dirty="0" smtClean="0"/>
            <a:t>Before you came to the class</a:t>
          </a:r>
          <a:endParaRPr lang="en-US" sz="1800" dirty="0"/>
        </a:p>
      </dgm:t>
    </dgm:pt>
    <dgm:pt modelId="{B44685C9-A3E3-7F43-80FF-403919FF8686}" type="parTrans" cxnId="{AD95D1CE-B0A7-0B46-B43B-036F2B631505}">
      <dgm:prSet/>
      <dgm:spPr/>
      <dgm:t>
        <a:bodyPr/>
        <a:lstStyle/>
        <a:p>
          <a:endParaRPr lang="en-US"/>
        </a:p>
      </dgm:t>
    </dgm:pt>
    <dgm:pt modelId="{1BD4CBB0-DE56-504D-93B5-00C85E038004}" type="sibTrans" cxnId="{AD95D1CE-B0A7-0B46-B43B-036F2B631505}">
      <dgm:prSet/>
      <dgm:spPr/>
      <dgm:t>
        <a:bodyPr/>
        <a:lstStyle/>
        <a:p>
          <a:endParaRPr lang="en-US"/>
        </a:p>
      </dgm:t>
    </dgm:pt>
    <dgm:pt modelId="{16735134-1D60-2847-843C-0FD1ED7FDEA5}">
      <dgm:prSet custT="1"/>
      <dgm:spPr/>
      <dgm:t>
        <a:bodyPr/>
        <a:lstStyle/>
        <a:p>
          <a:pPr rtl="0"/>
          <a:r>
            <a:rPr lang="en-US" sz="1800" dirty="0" smtClean="0"/>
            <a:t>When you arrived home yesterday</a:t>
          </a:r>
          <a:endParaRPr lang="en-US" sz="1800" dirty="0"/>
        </a:p>
      </dgm:t>
    </dgm:pt>
    <dgm:pt modelId="{81D555BE-3DEC-A944-A157-B140D6BFE57D}" type="parTrans" cxnId="{D93D89F6-6E93-2840-A632-E0A31C646BDE}">
      <dgm:prSet/>
      <dgm:spPr/>
      <dgm:t>
        <a:bodyPr/>
        <a:lstStyle/>
        <a:p>
          <a:endParaRPr lang="en-US"/>
        </a:p>
      </dgm:t>
    </dgm:pt>
    <dgm:pt modelId="{A5094AE0-5B9A-CC40-953C-B243BF174657}" type="sibTrans" cxnId="{D93D89F6-6E93-2840-A632-E0A31C646BDE}">
      <dgm:prSet/>
      <dgm:spPr/>
      <dgm:t>
        <a:bodyPr/>
        <a:lstStyle/>
        <a:p>
          <a:endParaRPr lang="en-US"/>
        </a:p>
      </dgm:t>
    </dgm:pt>
    <dgm:pt modelId="{12E270C0-669B-CC4A-8B10-D5FE717D9089}">
      <dgm:prSet custT="1"/>
      <dgm:spPr/>
      <dgm:t>
        <a:bodyPr/>
        <a:lstStyle/>
        <a:p>
          <a:pPr rtl="0"/>
          <a:r>
            <a:rPr lang="en-US" sz="1800" dirty="0" smtClean="0"/>
            <a:t>As a kid</a:t>
          </a:r>
          <a:endParaRPr lang="en-US" sz="1800" dirty="0"/>
        </a:p>
      </dgm:t>
    </dgm:pt>
    <dgm:pt modelId="{2144B844-59B8-F240-B38E-817A2954E2E2}" type="parTrans" cxnId="{D3BF3D34-F49D-C94D-B88A-8F67739FF740}">
      <dgm:prSet/>
      <dgm:spPr/>
      <dgm:t>
        <a:bodyPr/>
        <a:lstStyle/>
        <a:p>
          <a:endParaRPr lang="en-US"/>
        </a:p>
      </dgm:t>
    </dgm:pt>
    <dgm:pt modelId="{B23572D6-1F24-214D-87FC-D427C3D36CFA}" type="sibTrans" cxnId="{D3BF3D34-F49D-C94D-B88A-8F67739FF740}">
      <dgm:prSet/>
      <dgm:spPr/>
      <dgm:t>
        <a:bodyPr/>
        <a:lstStyle/>
        <a:p>
          <a:endParaRPr lang="en-US"/>
        </a:p>
      </dgm:t>
    </dgm:pt>
    <dgm:pt modelId="{3AD9938C-815C-F442-A869-76DE22F1ADC0}">
      <dgm:prSet custT="1"/>
      <dgm:spPr/>
      <dgm:t>
        <a:bodyPr/>
        <a:lstStyle/>
        <a:p>
          <a:pPr rtl="0"/>
          <a:r>
            <a:rPr lang="en-US" sz="1800" dirty="0" smtClean="0"/>
            <a:t>Between two and three p.m.</a:t>
          </a:r>
          <a:endParaRPr lang="en-US" sz="1800" dirty="0"/>
        </a:p>
      </dgm:t>
    </dgm:pt>
    <dgm:pt modelId="{D7ACDE6A-A703-9F45-9949-B68CEF37EAA0}" type="parTrans" cxnId="{221D5476-FC5D-D94A-846A-954F021A9865}">
      <dgm:prSet/>
      <dgm:spPr/>
      <dgm:t>
        <a:bodyPr/>
        <a:lstStyle/>
        <a:p>
          <a:endParaRPr lang="en-US"/>
        </a:p>
      </dgm:t>
    </dgm:pt>
    <dgm:pt modelId="{DC68E439-DDA7-C848-82D9-963353C6B476}" type="sibTrans" cxnId="{221D5476-FC5D-D94A-846A-954F021A9865}">
      <dgm:prSet/>
      <dgm:spPr/>
      <dgm:t>
        <a:bodyPr/>
        <a:lstStyle/>
        <a:p>
          <a:endParaRPr lang="en-US"/>
        </a:p>
      </dgm:t>
    </dgm:pt>
    <dgm:pt modelId="{38551BE0-9249-C746-A4A9-45845EB161A0}">
      <dgm:prSet custT="1"/>
      <dgm:spPr/>
      <dgm:t>
        <a:bodyPr/>
        <a:lstStyle/>
        <a:p>
          <a:pPr rtl="0"/>
          <a:r>
            <a:rPr lang="en-US" sz="1800" dirty="0" smtClean="0"/>
            <a:t>Last weekend</a:t>
          </a:r>
          <a:endParaRPr lang="en-US" sz="1800" dirty="0"/>
        </a:p>
      </dgm:t>
    </dgm:pt>
    <dgm:pt modelId="{BC1BD4E6-027B-764C-BE5A-770F7DB6E68F}" type="parTrans" cxnId="{E6C12B33-6E3F-6C46-B64F-D63EDF6DB751}">
      <dgm:prSet/>
      <dgm:spPr/>
      <dgm:t>
        <a:bodyPr/>
        <a:lstStyle/>
        <a:p>
          <a:endParaRPr lang="en-US"/>
        </a:p>
      </dgm:t>
    </dgm:pt>
    <dgm:pt modelId="{9EA01F84-AFCF-5F4D-B46C-5B9260CCA77B}" type="sibTrans" cxnId="{E6C12B33-6E3F-6C46-B64F-D63EDF6DB751}">
      <dgm:prSet/>
      <dgm:spPr/>
      <dgm:t>
        <a:bodyPr/>
        <a:lstStyle/>
        <a:p>
          <a:endParaRPr lang="en-US"/>
        </a:p>
      </dgm:t>
    </dgm:pt>
    <dgm:pt modelId="{60A195AD-5979-F740-A8AC-EE6B7D46C501}">
      <dgm:prSet custT="1"/>
      <dgm:spPr/>
      <dgm:t>
        <a:bodyPr/>
        <a:lstStyle/>
        <a:p>
          <a:pPr rtl="0"/>
          <a:r>
            <a:rPr lang="en-US" sz="1800" dirty="0" smtClean="0"/>
            <a:t>In the morning</a:t>
          </a:r>
          <a:endParaRPr lang="en-US" sz="1800" dirty="0"/>
        </a:p>
      </dgm:t>
    </dgm:pt>
    <dgm:pt modelId="{EC9CD599-45D3-5941-9880-01A0767B7006}" type="parTrans" cxnId="{D75D0003-37F0-224A-8FCD-FE8E47CB01B5}">
      <dgm:prSet/>
      <dgm:spPr/>
      <dgm:t>
        <a:bodyPr/>
        <a:lstStyle/>
        <a:p>
          <a:endParaRPr lang="en-US"/>
        </a:p>
      </dgm:t>
    </dgm:pt>
    <dgm:pt modelId="{E8367625-03C9-9D40-A322-6300B73E1A57}" type="sibTrans" cxnId="{D75D0003-37F0-224A-8FCD-FE8E47CB01B5}">
      <dgm:prSet/>
      <dgm:spPr/>
      <dgm:t>
        <a:bodyPr/>
        <a:lstStyle/>
        <a:p>
          <a:endParaRPr lang="en-US"/>
        </a:p>
      </dgm:t>
    </dgm:pt>
    <dgm:pt modelId="{A2595095-81D4-CE4C-9D5F-2978CCC2F2C0}">
      <dgm:prSet custT="1"/>
      <dgm:spPr/>
      <dgm:t>
        <a:bodyPr/>
        <a:lstStyle/>
        <a:p>
          <a:pPr rtl="0"/>
          <a:r>
            <a:rPr lang="en-US" sz="1800" dirty="0" smtClean="0"/>
            <a:t>Two years ago</a:t>
          </a:r>
          <a:endParaRPr lang="en-US" sz="1800" dirty="0"/>
        </a:p>
      </dgm:t>
    </dgm:pt>
    <dgm:pt modelId="{4A9FBC14-536F-494D-AA7F-92381A5E254C}" type="parTrans" cxnId="{84B0230F-0D26-8C49-A27E-516A5CACA7C7}">
      <dgm:prSet/>
      <dgm:spPr/>
      <dgm:t>
        <a:bodyPr/>
        <a:lstStyle/>
        <a:p>
          <a:endParaRPr lang="en-US"/>
        </a:p>
      </dgm:t>
    </dgm:pt>
    <dgm:pt modelId="{A4D5C990-25C3-2241-8F07-7C4C90E53CA6}" type="sibTrans" cxnId="{84B0230F-0D26-8C49-A27E-516A5CACA7C7}">
      <dgm:prSet/>
      <dgm:spPr/>
      <dgm:t>
        <a:bodyPr/>
        <a:lstStyle/>
        <a:p>
          <a:endParaRPr lang="en-US"/>
        </a:p>
      </dgm:t>
    </dgm:pt>
    <dgm:pt modelId="{E9B9A4A9-7061-8A40-9DED-98C3D1C09F40}">
      <dgm:prSet custT="1"/>
      <dgm:spPr/>
      <dgm:t>
        <a:bodyPr/>
        <a:lstStyle/>
        <a:p>
          <a:pPr rtl="0"/>
          <a:r>
            <a:rPr lang="en-US" sz="1800" dirty="0" smtClean="0"/>
            <a:t>While you were on the way to school</a:t>
          </a:r>
          <a:endParaRPr lang="en-US" sz="1800" dirty="0"/>
        </a:p>
      </dgm:t>
    </dgm:pt>
    <dgm:pt modelId="{2D0A2621-5F05-9243-99C6-284A9375A0EB}" type="parTrans" cxnId="{7D0F2CAA-94D1-B845-91F6-9C61FE81F971}">
      <dgm:prSet/>
      <dgm:spPr/>
      <dgm:t>
        <a:bodyPr/>
        <a:lstStyle/>
        <a:p>
          <a:endParaRPr lang="en-US"/>
        </a:p>
      </dgm:t>
    </dgm:pt>
    <dgm:pt modelId="{2751C0D5-8FE8-664D-8741-C6050A4B859E}" type="sibTrans" cxnId="{7D0F2CAA-94D1-B845-91F6-9C61FE81F971}">
      <dgm:prSet/>
      <dgm:spPr/>
      <dgm:t>
        <a:bodyPr/>
        <a:lstStyle/>
        <a:p>
          <a:endParaRPr lang="en-US"/>
        </a:p>
      </dgm:t>
    </dgm:pt>
    <dgm:pt modelId="{848B3AAE-0938-0B4D-B3F2-4D2CB84A9AC1}" type="pres">
      <dgm:prSet presAssocID="{04948F3B-6D4B-274A-A18F-9622EB96AE4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8C4932E-0B40-C841-A6A8-94EF9ED87450}" type="pres">
      <dgm:prSet presAssocID="{142FD1F8-B9D7-3A42-984E-5C07B4C336E6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8AAC1E-4D8B-1B45-A6F1-F8528AD932FE}" type="pres">
      <dgm:prSet presAssocID="{1BD4CBB0-DE56-504D-93B5-00C85E038004}" presName="sibTrans" presStyleCnt="0"/>
      <dgm:spPr/>
    </dgm:pt>
    <dgm:pt modelId="{0168B0E1-3AD7-F745-BF15-98A0A01FD5DA}" type="pres">
      <dgm:prSet presAssocID="{16735134-1D60-2847-843C-0FD1ED7FDEA5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5905DC-BEB4-6A4C-9679-B7A1427177DA}" type="pres">
      <dgm:prSet presAssocID="{A5094AE0-5B9A-CC40-953C-B243BF174657}" presName="sibTrans" presStyleCnt="0"/>
      <dgm:spPr/>
    </dgm:pt>
    <dgm:pt modelId="{FEE006D5-2E6B-274B-9638-6F10AA73890E}" type="pres">
      <dgm:prSet presAssocID="{12E270C0-669B-CC4A-8B10-D5FE717D9089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6E4DF0-A86C-BA43-8216-B83405EA2622}" type="pres">
      <dgm:prSet presAssocID="{B23572D6-1F24-214D-87FC-D427C3D36CFA}" presName="sibTrans" presStyleCnt="0"/>
      <dgm:spPr/>
    </dgm:pt>
    <dgm:pt modelId="{8D985789-9F88-D343-9341-5BC091933704}" type="pres">
      <dgm:prSet presAssocID="{3AD9938C-815C-F442-A869-76DE22F1ADC0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75641DD-ACC6-4E44-87B9-2B49DC9B0468}" type="pres">
      <dgm:prSet presAssocID="{DC68E439-DDA7-C848-82D9-963353C6B476}" presName="sibTrans" presStyleCnt="0"/>
      <dgm:spPr/>
    </dgm:pt>
    <dgm:pt modelId="{F2958891-2A1E-5840-8C80-199A27A0D119}" type="pres">
      <dgm:prSet presAssocID="{38551BE0-9249-C746-A4A9-45845EB161A0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6785AA-BAC3-8741-AE9B-3FF114B7142B}" type="pres">
      <dgm:prSet presAssocID="{9EA01F84-AFCF-5F4D-B46C-5B9260CCA77B}" presName="sibTrans" presStyleCnt="0"/>
      <dgm:spPr/>
    </dgm:pt>
    <dgm:pt modelId="{3E7C53CD-296C-D24C-AAE6-5C1BDFD9633E}" type="pres">
      <dgm:prSet presAssocID="{60A195AD-5979-F740-A8AC-EE6B7D46C501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F20CD84-BC97-F743-9E61-B7E78032FBD4}" type="pres">
      <dgm:prSet presAssocID="{E8367625-03C9-9D40-A322-6300B73E1A57}" presName="sibTrans" presStyleCnt="0"/>
      <dgm:spPr/>
    </dgm:pt>
    <dgm:pt modelId="{BC3C39F6-4C85-0949-B321-D98F28D2F127}" type="pres">
      <dgm:prSet presAssocID="{A2595095-81D4-CE4C-9D5F-2978CCC2F2C0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6CDFB2A-FD78-8F47-BA9B-14669908F5C8}" type="pres">
      <dgm:prSet presAssocID="{A4D5C990-25C3-2241-8F07-7C4C90E53CA6}" presName="sibTrans" presStyleCnt="0"/>
      <dgm:spPr/>
    </dgm:pt>
    <dgm:pt modelId="{8338EF0C-C77A-3F48-B405-987AAACE6415}" type="pres">
      <dgm:prSet presAssocID="{E9B9A4A9-7061-8A40-9DED-98C3D1C09F40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313AAF5-7A30-8A46-A87D-EFC2F038F611}" type="presOf" srcId="{3AD9938C-815C-F442-A869-76DE22F1ADC0}" destId="{8D985789-9F88-D343-9341-5BC091933704}" srcOrd="0" destOrd="0" presId="urn:microsoft.com/office/officeart/2005/8/layout/default#1"/>
    <dgm:cxn modelId="{7D0F2CAA-94D1-B845-91F6-9C61FE81F971}" srcId="{04948F3B-6D4B-274A-A18F-9622EB96AE43}" destId="{E9B9A4A9-7061-8A40-9DED-98C3D1C09F40}" srcOrd="7" destOrd="0" parTransId="{2D0A2621-5F05-9243-99C6-284A9375A0EB}" sibTransId="{2751C0D5-8FE8-664D-8741-C6050A4B859E}"/>
    <dgm:cxn modelId="{221D5476-FC5D-D94A-846A-954F021A9865}" srcId="{04948F3B-6D4B-274A-A18F-9622EB96AE43}" destId="{3AD9938C-815C-F442-A869-76DE22F1ADC0}" srcOrd="3" destOrd="0" parTransId="{D7ACDE6A-A703-9F45-9949-B68CEF37EAA0}" sibTransId="{DC68E439-DDA7-C848-82D9-963353C6B476}"/>
    <dgm:cxn modelId="{E6C12B33-6E3F-6C46-B64F-D63EDF6DB751}" srcId="{04948F3B-6D4B-274A-A18F-9622EB96AE43}" destId="{38551BE0-9249-C746-A4A9-45845EB161A0}" srcOrd="4" destOrd="0" parTransId="{BC1BD4E6-027B-764C-BE5A-770F7DB6E68F}" sibTransId="{9EA01F84-AFCF-5F4D-B46C-5B9260CCA77B}"/>
    <dgm:cxn modelId="{4001751A-B147-A646-BB22-1F7C5ECDACBC}" type="presOf" srcId="{A2595095-81D4-CE4C-9D5F-2978CCC2F2C0}" destId="{BC3C39F6-4C85-0949-B321-D98F28D2F127}" srcOrd="0" destOrd="0" presId="urn:microsoft.com/office/officeart/2005/8/layout/default#1"/>
    <dgm:cxn modelId="{C929D92D-653A-EC43-90A7-EC9D9851B4DB}" type="presOf" srcId="{E9B9A4A9-7061-8A40-9DED-98C3D1C09F40}" destId="{8338EF0C-C77A-3F48-B405-987AAACE6415}" srcOrd="0" destOrd="0" presId="urn:microsoft.com/office/officeart/2005/8/layout/default#1"/>
    <dgm:cxn modelId="{84B0230F-0D26-8C49-A27E-516A5CACA7C7}" srcId="{04948F3B-6D4B-274A-A18F-9622EB96AE43}" destId="{A2595095-81D4-CE4C-9D5F-2978CCC2F2C0}" srcOrd="6" destOrd="0" parTransId="{4A9FBC14-536F-494D-AA7F-92381A5E254C}" sibTransId="{A4D5C990-25C3-2241-8F07-7C4C90E53CA6}"/>
    <dgm:cxn modelId="{DB9A7C1F-6FCF-5D4F-96BC-B64399937E4B}" type="presOf" srcId="{16735134-1D60-2847-843C-0FD1ED7FDEA5}" destId="{0168B0E1-3AD7-F745-BF15-98A0A01FD5DA}" srcOrd="0" destOrd="0" presId="urn:microsoft.com/office/officeart/2005/8/layout/default#1"/>
    <dgm:cxn modelId="{9868E7FD-A635-1E4F-9960-71B5592D2D6F}" type="presOf" srcId="{142FD1F8-B9D7-3A42-984E-5C07B4C336E6}" destId="{78C4932E-0B40-C841-A6A8-94EF9ED87450}" srcOrd="0" destOrd="0" presId="urn:microsoft.com/office/officeart/2005/8/layout/default#1"/>
    <dgm:cxn modelId="{0EC7A76A-2DF8-5248-9790-24BD1F540F73}" type="presOf" srcId="{60A195AD-5979-F740-A8AC-EE6B7D46C501}" destId="{3E7C53CD-296C-D24C-AAE6-5C1BDFD9633E}" srcOrd="0" destOrd="0" presId="urn:microsoft.com/office/officeart/2005/8/layout/default#1"/>
    <dgm:cxn modelId="{116AE213-1FDD-7D48-B1E3-0147ADDA9C7A}" type="presOf" srcId="{04948F3B-6D4B-274A-A18F-9622EB96AE43}" destId="{848B3AAE-0938-0B4D-B3F2-4D2CB84A9AC1}" srcOrd="0" destOrd="0" presId="urn:microsoft.com/office/officeart/2005/8/layout/default#1"/>
    <dgm:cxn modelId="{D93D89F6-6E93-2840-A632-E0A31C646BDE}" srcId="{04948F3B-6D4B-274A-A18F-9622EB96AE43}" destId="{16735134-1D60-2847-843C-0FD1ED7FDEA5}" srcOrd="1" destOrd="0" parTransId="{81D555BE-3DEC-A944-A157-B140D6BFE57D}" sibTransId="{A5094AE0-5B9A-CC40-953C-B243BF174657}"/>
    <dgm:cxn modelId="{9F5534A3-7EB3-0E42-BDD4-1D4E29A3EAC9}" type="presOf" srcId="{38551BE0-9249-C746-A4A9-45845EB161A0}" destId="{F2958891-2A1E-5840-8C80-199A27A0D119}" srcOrd="0" destOrd="0" presId="urn:microsoft.com/office/officeart/2005/8/layout/default#1"/>
    <dgm:cxn modelId="{D75D0003-37F0-224A-8FCD-FE8E47CB01B5}" srcId="{04948F3B-6D4B-274A-A18F-9622EB96AE43}" destId="{60A195AD-5979-F740-A8AC-EE6B7D46C501}" srcOrd="5" destOrd="0" parTransId="{EC9CD599-45D3-5941-9880-01A0767B7006}" sibTransId="{E8367625-03C9-9D40-A322-6300B73E1A57}"/>
    <dgm:cxn modelId="{AD95D1CE-B0A7-0B46-B43B-036F2B631505}" srcId="{04948F3B-6D4B-274A-A18F-9622EB96AE43}" destId="{142FD1F8-B9D7-3A42-984E-5C07B4C336E6}" srcOrd="0" destOrd="0" parTransId="{B44685C9-A3E3-7F43-80FF-403919FF8686}" sibTransId="{1BD4CBB0-DE56-504D-93B5-00C85E038004}"/>
    <dgm:cxn modelId="{D3BF3D34-F49D-C94D-B88A-8F67739FF740}" srcId="{04948F3B-6D4B-274A-A18F-9622EB96AE43}" destId="{12E270C0-669B-CC4A-8B10-D5FE717D9089}" srcOrd="2" destOrd="0" parTransId="{2144B844-59B8-F240-B38E-817A2954E2E2}" sibTransId="{B23572D6-1F24-214D-87FC-D427C3D36CFA}"/>
    <dgm:cxn modelId="{6FA51FC9-AD1C-6A42-9BF2-A0CCF6D02F47}" type="presOf" srcId="{12E270C0-669B-CC4A-8B10-D5FE717D9089}" destId="{FEE006D5-2E6B-274B-9638-6F10AA73890E}" srcOrd="0" destOrd="0" presId="urn:microsoft.com/office/officeart/2005/8/layout/default#1"/>
    <dgm:cxn modelId="{DBA11590-84EF-1842-B4BB-62801E30E10A}" type="presParOf" srcId="{848B3AAE-0938-0B4D-B3F2-4D2CB84A9AC1}" destId="{78C4932E-0B40-C841-A6A8-94EF9ED87450}" srcOrd="0" destOrd="0" presId="urn:microsoft.com/office/officeart/2005/8/layout/default#1"/>
    <dgm:cxn modelId="{6465CA0A-AE7C-0143-AC4F-12471F8A9030}" type="presParOf" srcId="{848B3AAE-0938-0B4D-B3F2-4D2CB84A9AC1}" destId="{3E8AAC1E-4D8B-1B45-A6F1-F8528AD932FE}" srcOrd="1" destOrd="0" presId="urn:microsoft.com/office/officeart/2005/8/layout/default#1"/>
    <dgm:cxn modelId="{9700969F-6EF9-2244-BDA6-81E4CDA4D892}" type="presParOf" srcId="{848B3AAE-0938-0B4D-B3F2-4D2CB84A9AC1}" destId="{0168B0E1-3AD7-F745-BF15-98A0A01FD5DA}" srcOrd="2" destOrd="0" presId="urn:microsoft.com/office/officeart/2005/8/layout/default#1"/>
    <dgm:cxn modelId="{15BD9F1A-3FED-B046-B415-2413ABECD45F}" type="presParOf" srcId="{848B3AAE-0938-0B4D-B3F2-4D2CB84A9AC1}" destId="{495905DC-BEB4-6A4C-9679-B7A1427177DA}" srcOrd="3" destOrd="0" presId="urn:microsoft.com/office/officeart/2005/8/layout/default#1"/>
    <dgm:cxn modelId="{A3592FC3-7D5D-8346-8EF3-B139E957D89F}" type="presParOf" srcId="{848B3AAE-0938-0B4D-B3F2-4D2CB84A9AC1}" destId="{FEE006D5-2E6B-274B-9638-6F10AA73890E}" srcOrd="4" destOrd="0" presId="urn:microsoft.com/office/officeart/2005/8/layout/default#1"/>
    <dgm:cxn modelId="{AC092FDF-3547-F046-A769-E19F465BF590}" type="presParOf" srcId="{848B3AAE-0938-0B4D-B3F2-4D2CB84A9AC1}" destId="{086E4DF0-A86C-BA43-8216-B83405EA2622}" srcOrd="5" destOrd="0" presId="urn:microsoft.com/office/officeart/2005/8/layout/default#1"/>
    <dgm:cxn modelId="{1391D471-B024-E842-93FC-3D04E33E7701}" type="presParOf" srcId="{848B3AAE-0938-0B4D-B3F2-4D2CB84A9AC1}" destId="{8D985789-9F88-D343-9341-5BC091933704}" srcOrd="6" destOrd="0" presId="urn:microsoft.com/office/officeart/2005/8/layout/default#1"/>
    <dgm:cxn modelId="{1E5E0DF3-A416-6D49-AD19-01839BD3A56C}" type="presParOf" srcId="{848B3AAE-0938-0B4D-B3F2-4D2CB84A9AC1}" destId="{C75641DD-ACC6-4E44-87B9-2B49DC9B0468}" srcOrd="7" destOrd="0" presId="urn:microsoft.com/office/officeart/2005/8/layout/default#1"/>
    <dgm:cxn modelId="{2777FCFE-45F3-0645-AAEA-A3A6B44EA52B}" type="presParOf" srcId="{848B3AAE-0938-0B4D-B3F2-4D2CB84A9AC1}" destId="{F2958891-2A1E-5840-8C80-199A27A0D119}" srcOrd="8" destOrd="0" presId="urn:microsoft.com/office/officeart/2005/8/layout/default#1"/>
    <dgm:cxn modelId="{8B8BADF9-E74F-0444-9E7D-44256F49A3FE}" type="presParOf" srcId="{848B3AAE-0938-0B4D-B3F2-4D2CB84A9AC1}" destId="{A76785AA-BAC3-8741-AE9B-3FF114B7142B}" srcOrd="9" destOrd="0" presId="urn:microsoft.com/office/officeart/2005/8/layout/default#1"/>
    <dgm:cxn modelId="{78903336-0A97-0540-AB93-CD41E248240E}" type="presParOf" srcId="{848B3AAE-0938-0B4D-B3F2-4D2CB84A9AC1}" destId="{3E7C53CD-296C-D24C-AAE6-5C1BDFD9633E}" srcOrd="10" destOrd="0" presId="urn:microsoft.com/office/officeart/2005/8/layout/default#1"/>
    <dgm:cxn modelId="{C422D11B-818F-5449-BB89-A873F0CFDCF7}" type="presParOf" srcId="{848B3AAE-0938-0B4D-B3F2-4D2CB84A9AC1}" destId="{8F20CD84-BC97-F743-9E61-B7E78032FBD4}" srcOrd="11" destOrd="0" presId="urn:microsoft.com/office/officeart/2005/8/layout/default#1"/>
    <dgm:cxn modelId="{58E482F9-DC7E-6349-8C07-35FEA6E00039}" type="presParOf" srcId="{848B3AAE-0938-0B4D-B3F2-4D2CB84A9AC1}" destId="{BC3C39F6-4C85-0949-B321-D98F28D2F127}" srcOrd="12" destOrd="0" presId="urn:microsoft.com/office/officeart/2005/8/layout/default#1"/>
    <dgm:cxn modelId="{8313C5E6-9E7C-5149-BDE7-63AE15B0715E}" type="presParOf" srcId="{848B3AAE-0938-0B4D-B3F2-4D2CB84A9AC1}" destId="{B6CDFB2A-FD78-8F47-BA9B-14669908F5C8}" srcOrd="13" destOrd="0" presId="urn:microsoft.com/office/officeart/2005/8/layout/default#1"/>
    <dgm:cxn modelId="{0E0A22D8-32E7-814C-A093-59FD7D3CB638}" type="presParOf" srcId="{848B3AAE-0938-0B4D-B3F2-4D2CB84A9AC1}" destId="{8338EF0C-C77A-3F48-B405-987AAACE6415}" srcOrd="1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F3EA1D-165B-41F5-B0B0-BF60A79A49F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A29502-6763-44E6-B6EF-59FD1E49CF53}">
      <dgm:prSet custT="1"/>
      <dgm:spPr/>
      <dgm:t>
        <a:bodyPr/>
        <a:lstStyle/>
        <a:p>
          <a:pPr algn="ctr" rtl="0"/>
          <a:r>
            <a:rPr lang="cs-CZ" sz="2400" dirty="0" smtClean="0"/>
            <a:t>Kdy ti telefonoval?</a:t>
          </a:r>
          <a:endParaRPr lang="cs-CZ" sz="2400" dirty="0"/>
        </a:p>
      </dgm:t>
    </dgm:pt>
    <dgm:pt modelId="{8AF810BD-871F-4D50-97E1-70C2B642DAA2}" type="parTrans" cxnId="{1A49BACA-2535-449A-BDBF-BD77CE18180E}">
      <dgm:prSet/>
      <dgm:spPr/>
      <dgm:t>
        <a:bodyPr/>
        <a:lstStyle/>
        <a:p>
          <a:pPr algn="ctr"/>
          <a:endParaRPr lang="cs-CZ"/>
        </a:p>
      </dgm:t>
    </dgm:pt>
    <dgm:pt modelId="{E1A657FE-B99F-4C07-BFD2-CF5DBBA726A9}" type="sibTrans" cxnId="{1A49BACA-2535-449A-BDBF-BD77CE18180E}">
      <dgm:prSet/>
      <dgm:spPr/>
      <dgm:t>
        <a:bodyPr/>
        <a:lstStyle/>
        <a:p>
          <a:pPr algn="ctr"/>
          <a:endParaRPr lang="cs-CZ"/>
        </a:p>
      </dgm:t>
    </dgm:pt>
    <dgm:pt modelId="{555A7D6A-DC03-443C-9701-017E3CC78A5E}">
      <dgm:prSet custT="1"/>
      <dgm:spPr/>
      <dgm:t>
        <a:bodyPr/>
        <a:lstStyle/>
        <a:p>
          <a:pPr algn="ctr" rtl="0"/>
          <a:r>
            <a:rPr lang="cs-CZ" sz="2400" dirty="0" smtClean="0"/>
            <a:t>Čekali dvě hodiny na vlak.</a:t>
          </a:r>
          <a:endParaRPr lang="cs-CZ" sz="2400" dirty="0"/>
        </a:p>
      </dgm:t>
    </dgm:pt>
    <dgm:pt modelId="{32CE592E-CA52-478F-8284-3C31874DCCB9}" type="parTrans" cxnId="{3F74C9B1-DEFA-4FCA-A6A6-E465742A1DCE}">
      <dgm:prSet/>
      <dgm:spPr/>
      <dgm:t>
        <a:bodyPr/>
        <a:lstStyle/>
        <a:p>
          <a:pPr algn="ctr"/>
          <a:endParaRPr lang="cs-CZ"/>
        </a:p>
      </dgm:t>
    </dgm:pt>
    <dgm:pt modelId="{DA2BA11A-7F4C-4D5D-BC78-CB8AC3974514}" type="sibTrans" cxnId="{3F74C9B1-DEFA-4FCA-A6A6-E465742A1DCE}">
      <dgm:prSet/>
      <dgm:spPr/>
      <dgm:t>
        <a:bodyPr/>
        <a:lstStyle/>
        <a:p>
          <a:pPr algn="ctr"/>
          <a:endParaRPr lang="cs-CZ"/>
        </a:p>
      </dgm:t>
    </dgm:pt>
    <dgm:pt modelId="{4A97E0B7-8369-4392-A0C0-A7C3DB52A64D}">
      <dgm:prSet custT="1"/>
      <dgm:spPr/>
      <dgm:t>
        <a:bodyPr/>
        <a:lstStyle/>
        <a:p>
          <a:pPr algn="ctr" rtl="0"/>
          <a:r>
            <a:rPr lang="cs-CZ" sz="2400" dirty="0" smtClean="0"/>
            <a:t>Kdysi tam bývala kavárna.</a:t>
          </a:r>
          <a:endParaRPr lang="cs-CZ" sz="2400" dirty="0"/>
        </a:p>
      </dgm:t>
    </dgm:pt>
    <dgm:pt modelId="{CDD994FE-3526-4CCD-9C3E-E5C1233FB8FD}" type="parTrans" cxnId="{7826044B-0F32-4D55-9703-063A61AD0256}">
      <dgm:prSet/>
      <dgm:spPr/>
      <dgm:t>
        <a:bodyPr/>
        <a:lstStyle/>
        <a:p>
          <a:pPr algn="ctr"/>
          <a:endParaRPr lang="cs-CZ"/>
        </a:p>
      </dgm:t>
    </dgm:pt>
    <dgm:pt modelId="{26AC4C54-1DCA-45A2-9CE7-C0B06161B27D}" type="sibTrans" cxnId="{7826044B-0F32-4D55-9703-063A61AD0256}">
      <dgm:prSet/>
      <dgm:spPr/>
      <dgm:t>
        <a:bodyPr/>
        <a:lstStyle/>
        <a:p>
          <a:pPr algn="ctr"/>
          <a:endParaRPr lang="cs-CZ"/>
        </a:p>
      </dgm:t>
    </dgm:pt>
    <dgm:pt modelId="{2AD8ED16-024C-4B52-80C9-A5E25181AD66}">
      <dgm:prSet custT="1"/>
      <dgm:spPr/>
      <dgm:t>
        <a:bodyPr/>
        <a:lstStyle/>
        <a:p>
          <a:pPr algn="ctr" rtl="0"/>
          <a:r>
            <a:rPr lang="cs-CZ" sz="2400" dirty="0" smtClean="0"/>
            <a:t>Než jsem přišel, tak utekli.</a:t>
          </a:r>
          <a:endParaRPr lang="cs-CZ" sz="2400" dirty="0"/>
        </a:p>
      </dgm:t>
    </dgm:pt>
    <dgm:pt modelId="{BE4D4B17-F290-4D67-9BC2-023BAFB0C607}" type="parTrans" cxnId="{E38CCFE5-290F-473F-B8CB-903B43202B4C}">
      <dgm:prSet/>
      <dgm:spPr/>
      <dgm:t>
        <a:bodyPr/>
        <a:lstStyle/>
        <a:p>
          <a:pPr algn="ctr"/>
          <a:endParaRPr lang="cs-CZ"/>
        </a:p>
      </dgm:t>
    </dgm:pt>
    <dgm:pt modelId="{6BB969C9-0F6E-47D7-91D9-1C57A6C8DA2F}" type="sibTrans" cxnId="{E38CCFE5-290F-473F-B8CB-903B43202B4C}">
      <dgm:prSet/>
      <dgm:spPr/>
      <dgm:t>
        <a:bodyPr/>
        <a:lstStyle/>
        <a:p>
          <a:pPr algn="ctr"/>
          <a:endParaRPr lang="cs-CZ"/>
        </a:p>
      </dgm:t>
    </dgm:pt>
    <dgm:pt modelId="{27016871-3CA7-487F-A440-CC30FDA66CCC}">
      <dgm:prSet custT="1"/>
      <dgm:spPr/>
      <dgm:t>
        <a:bodyPr/>
        <a:lstStyle/>
        <a:p>
          <a:pPr algn="ctr" rtl="0"/>
          <a:r>
            <a:rPr lang="cs-CZ" sz="2400" dirty="0" smtClean="0"/>
            <a:t>Posadili jsme se a objednali si.</a:t>
          </a:r>
          <a:endParaRPr lang="cs-CZ" sz="2400" dirty="0"/>
        </a:p>
      </dgm:t>
    </dgm:pt>
    <dgm:pt modelId="{B197BB6F-E338-40D5-85C0-640A2C629257}" type="parTrans" cxnId="{E10F4A22-B14D-4627-A17B-17AD19C43274}">
      <dgm:prSet/>
      <dgm:spPr/>
      <dgm:t>
        <a:bodyPr/>
        <a:lstStyle/>
        <a:p>
          <a:pPr algn="ctr"/>
          <a:endParaRPr lang="cs-CZ"/>
        </a:p>
      </dgm:t>
    </dgm:pt>
    <dgm:pt modelId="{6BD99030-8EBE-41F1-8BA0-7DC1C9F2AF2C}" type="sibTrans" cxnId="{E10F4A22-B14D-4627-A17B-17AD19C43274}">
      <dgm:prSet/>
      <dgm:spPr/>
      <dgm:t>
        <a:bodyPr/>
        <a:lstStyle/>
        <a:p>
          <a:pPr algn="ctr"/>
          <a:endParaRPr lang="cs-CZ"/>
        </a:p>
      </dgm:t>
    </dgm:pt>
    <dgm:pt modelId="{F40B6713-B3AF-4D1E-8E2C-BE23A4C75E67}">
      <dgm:prSet custT="1"/>
      <dgm:spPr/>
      <dgm:t>
        <a:bodyPr/>
        <a:lstStyle/>
        <a:p>
          <a:pPr algn="ctr" rtl="0"/>
          <a:r>
            <a:rPr lang="cs-CZ" sz="2400" dirty="0" smtClean="0"/>
            <a:t>Věděl jsem, že jsem na něco zapomněl.</a:t>
          </a:r>
          <a:endParaRPr lang="cs-CZ" sz="2400" dirty="0"/>
        </a:p>
      </dgm:t>
    </dgm:pt>
    <dgm:pt modelId="{0F908254-469E-44A3-BBF2-390A7B781DF4}" type="parTrans" cxnId="{003E2124-3D97-4848-B2BB-A6B120E56971}">
      <dgm:prSet/>
      <dgm:spPr/>
      <dgm:t>
        <a:bodyPr/>
        <a:lstStyle/>
        <a:p>
          <a:pPr algn="ctr"/>
          <a:endParaRPr lang="cs-CZ"/>
        </a:p>
      </dgm:t>
    </dgm:pt>
    <dgm:pt modelId="{0F37A7B6-CDE5-4D34-8E3E-19DD91456521}" type="sibTrans" cxnId="{003E2124-3D97-4848-B2BB-A6B120E56971}">
      <dgm:prSet/>
      <dgm:spPr/>
      <dgm:t>
        <a:bodyPr/>
        <a:lstStyle/>
        <a:p>
          <a:pPr algn="ctr"/>
          <a:endParaRPr lang="cs-CZ"/>
        </a:p>
      </dgm:t>
    </dgm:pt>
    <dgm:pt modelId="{60064F5B-F1A7-4D89-82AB-ADDB113B2936}">
      <dgm:prSet custT="1"/>
      <dgm:spPr/>
      <dgm:t>
        <a:bodyPr/>
        <a:lstStyle/>
        <a:p>
          <a:pPr algn="ctr" rtl="0"/>
          <a:r>
            <a:rPr lang="cs-CZ" sz="2400" dirty="0" smtClean="0"/>
            <a:t>Šli jsme asi pět hodin, až jsme dorazili na vrchol.</a:t>
          </a:r>
          <a:endParaRPr lang="cs-CZ" sz="2400" dirty="0"/>
        </a:p>
      </dgm:t>
    </dgm:pt>
    <dgm:pt modelId="{CD85DAD7-2F2E-4E60-99EB-BF5308AEDE48}" type="parTrans" cxnId="{6A775FF6-618C-421B-A3CC-E60F4D813D5B}">
      <dgm:prSet/>
      <dgm:spPr/>
      <dgm:t>
        <a:bodyPr/>
        <a:lstStyle/>
        <a:p>
          <a:pPr algn="ctr"/>
          <a:endParaRPr lang="cs-CZ"/>
        </a:p>
      </dgm:t>
    </dgm:pt>
    <dgm:pt modelId="{634B41FF-EDC4-45E7-93E7-2FE74D625FEC}" type="sibTrans" cxnId="{6A775FF6-618C-421B-A3CC-E60F4D813D5B}">
      <dgm:prSet/>
      <dgm:spPr/>
      <dgm:t>
        <a:bodyPr/>
        <a:lstStyle/>
        <a:p>
          <a:pPr algn="ctr"/>
          <a:endParaRPr lang="cs-CZ"/>
        </a:p>
      </dgm:t>
    </dgm:pt>
    <dgm:pt modelId="{99E86635-5D75-4DE9-BE23-2C78BAE5B9E7}" type="pres">
      <dgm:prSet presAssocID="{A0F3EA1D-165B-41F5-B0B0-BF60A79A49F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AC6431-1F55-46C5-9A04-DFAFA01473A0}" type="pres">
      <dgm:prSet presAssocID="{76A29502-6763-44E6-B6EF-59FD1E49CF53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0DF3BA-0347-4673-8B5C-9A9621D561D8}" type="pres">
      <dgm:prSet presAssocID="{E1A657FE-B99F-4C07-BFD2-CF5DBBA726A9}" presName="spacer" presStyleCnt="0"/>
      <dgm:spPr/>
    </dgm:pt>
    <dgm:pt modelId="{EA611717-5EDF-42B0-89D6-DF3377C20E48}" type="pres">
      <dgm:prSet presAssocID="{555A7D6A-DC03-443C-9701-017E3CC78A5E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12637E-C032-44EC-9FB6-E7C76B3CFD35}" type="pres">
      <dgm:prSet presAssocID="{DA2BA11A-7F4C-4D5D-BC78-CB8AC3974514}" presName="spacer" presStyleCnt="0"/>
      <dgm:spPr/>
    </dgm:pt>
    <dgm:pt modelId="{85EE2D02-DFEA-4178-9B9C-46958B3B2EC0}" type="pres">
      <dgm:prSet presAssocID="{4A97E0B7-8369-4392-A0C0-A7C3DB52A64D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D00898-9CEC-4CF9-B674-58EEA8C901B9}" type="pres">
      <dgm:prSet presAssocID="{26AC4C54-1DCA-45A2-9CE7-C0B06161B27D}" presName="spacer" presStyleCnt="0"/>
      <dgm:spPr/>
    </dgm:pt>
    <dgm:pt modelId="{9D0F95DD-A7EA-47BA-88BB-28E8B4D643D5}" type="pres">
      <dgm:prSet presAssocID="{2AD8ED16-024C-4B52-80C9-A5E25181AD66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5A5559-89AA-4912-85F4-FCA1F3E257B2}" type="pres">
      <dgm:prSet presAssocID="{6BB969C9-0F6E-47D7-91D9-1C57A6C8DA2F}" presName="spacer" presStyleCnt="0"/>
      <dgm:spPr/>
    </dgm:pt>
    <dgm:pt modelId="{2BCB3043-E23D-441D-87FD-485F146FD7A4}" type="pres">
      <dgm:prSet presAssocID="{27016871-3CA7-487F-A440-CC30FDA66CCC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8ED60D-34AA-4D56-A3E9-951746840D1F}" type="pres">
      <dgm:prSet presAssocID="{6BD99030-8EBE-41F1-8BA0-7DC1C9F2AF2C}" presName="spacer" presStyleCnt="0"/>
      <dgm:spPr/>
    </dgm:pt>
    <dgm:pt modelId="{FC8678C3-0445-4838-9467-D05A94B19214}" type="pres">
      <dgm:prSet presAssocID="{F40B6713-B3AF-4D1E-8E2C-BE23A4C75E67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1B7017-0E6F-4DEC-BE31-F82F8163D6DC}" type="pres">
      <dgm:prSet presAssocID="{0F37A7B6-CDE5-4D34-8E3E-19DD91456521}" presName="spacer" presStyleCnt="0"/>
      <dgm:spPr/>
    </dgm:pt>
    <dgm:pt modelId="{CC3530F6-B0AE-49DA-9AD8-F305B94A7861}" type="pres">
      <dgm:prSet presAssocID="{60064F5B-F1A7-4D89-82AB-ADDB113B2936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D78392-1940-430D-9F20-14BC464796E0}" type="presOf" srcId="{4A97E0B7-8369-4392-A0C0-A7C3DB52A64D}" destId="{85EE2D02-DFEA-4178-9B9C-46958B3B2EC0}" srcOrd="0" destOrd="0" presId="urn:microsoft.com/office/officeart/2005/8/layout/vList2"/>
    <dgm:cxn modelId="{1A49BACA-2535-449A-BDBF-BD77CE18180E}" srcId="{A0F3EA1D-165B-41F5-B0B0-BF60A79A49F0}" destId="{76A29502-6763-44E6-B6EF-59FD1E49CF53}" srcOrd="0" destOrd="0" parTransId="{8AF810BD-871F-4D50-97E1-70C2B642DAA2}" sibTransId="{E1A657FE-B99F-4C07-BFD2-CF5DBBA726A9}"/>
    <dgm:cxn modelId="{E10F4A22-B14D-4627-A17B-17AD19C43274}" srcId="{A0F3EA1D-165B-41F5-B0B0-BF60A79A49F0}" destId="{27016871-3CA7-487F-A440-CC30FDA66CCC}" srcOrd="4" destOrd="0" parTransId="{B197BB6F-E338-40D5-85C0-640A2C629257}" sibTransId="{6BD99030-8EBE-41F1-8BA0-7DC1C9F2AF2C}"/>
    <dgm:cxn modelId="{02405725-9EFB-424C-9CEF-50C3BFCCD4A7}" type="presOf" srcId="{F40B6713-B3AF-4D1E-8E2C-BE23A4C75E67}" destId="{FC8678C3-0445-4838-9467-D05A94B19214}" srcOrd="0" destOrd="0" presId="urn:microsoft.com/office/officeart/2005/8/layout/vList2"/>
    <dgm:cxn modelId="{7826044B-0F32-4D55-9703-063A61AD0256}" srcId="{A0F3EA1D-165B-41F5-B0B0-BF60A79A49F0}" destId="{4A97E0B7-8369-4392-A0C0-A7C3DB52A64D}" srcOrd="2" destOrd="0" parTransId="{CDD994FE-3526-4CCD-9C3E-E5C1233FB8FD}" sibTransId="{26AC4C54-1DCA-45A2-9CE7-C0B06161B27D}"/>
    <dgm:cxn modelId="{90109D43-1259-402B-BE28-A9C534DD37FE}" type="presOf" srcId="{76A29502-6763-44E6-B6EF-59FD1E49CF53}" destId="{7EAC6431-1F55-46C5-9A04-DFAFA01473A0}" srcOrd="0" destOrd="0" presId="urn:microsoft.com/office/officeart/2005/8/layout/vList2"/>
    <dgm:cxn modelId="{6A775FF6-618C-421B-A3CC-E60F4D813D5B}" srcId="{A0F3EA1D-165B-41F5-B0B0-BF60A79A49F0}" destId="{60064F5B-F1A7-4D89-82AB-ADDB113B2936}" srcOrd="6" destOrd="0" parTransId="{CD85DAD7-2F2E-4E60-99EB-BF5308AEDE48}" sibTransId="{634B41FF-EDC4-45E7-93E7-2FE74D625FEC}"/>
    <dgm:cxn modelId="{C24B3FD4-B2ED-403E-BC7E-CC51AAD80E92}" type="presOf" srcId="{60064F5B-F1A7-4D89-82AB-ADDB113B2936}" destId="{CC3530F6-B0AE-49DA-9AD8-F305B94A7861}" srcOrd="0" destOrd="0" presId="urn:microsoft.com/office/officeart/2005/8/layout/vList2"/>
    <dgm:cxn modelId="{DC20E804-0E42-4F0F-BD06-30F984688DFB}" type="presOf" srcId="{27016871-3CA7-487F-A440-CC30FDA66CCC}" destId="{2BCB3043-E23D-441D-87FD-485F146FD7A4}" srcOrd="0" destOrd="0" presId="urn:microsoft.com/office/officeart/2005/8/layout/vList2"/>
    <dgm:cxn modelId="{BBA34F3F-FC60-4668-828B-6EB5A0789FFD}" type="presOf" srcId="{555A7D6A-DC03-443C-9701-017E3CC78A5E}" destId="{EA611717-5EDF-42B0-89D6-DF3377C20E48}" srcOrd="0" destOrd="0" presId="urn:microsoft.com/office/officeart/2005/8/layout/vList2"/>
    <dgm:cxn modelId="{E38CCFE5-290F-473F-B8CB-903B43202B4C}" srcId="{A0F3EA1D-165B-41F5-B0B0-BF60A79A49F0}" destId="{2AD8ED16-024C-4B52-80C9-A5E25181AD66}" srcOrd="3" destOrd="0" parTransId="{BE4D4B17-F290-4D67-9BC2-023BAFB0C607}" sibTransId="{6BB969C9-0F6E-47D7-91D9-1C57A6C8DA2F}"/>
    <dgm:cxn modelId="{003E2124-3D97-4848-B2BB-A6B120E56971}" srcId="{A0F3EA1D-165B-41F5-B0B0-BF60A79A49F0}" destId="{F40B6713-B3AF-4D1E-8E2C-BE23A4C75E67}" srcOrd="5" destOrd="0" parTransId="{0F908254-469E-44A3-BBF2-390A7B781DF4}" sibTransId="{0F37A7B6-CDE5-4D34-8E3E-19DD91456521}"/>
    <dgm:cxn modelId="{9802B1C0-7D68-4A91-A93F-228C6644AFD2}" type="presOf" srcId="{A0F3EA1D-165B-41F5-B0B0-BF60A79A49F0}" destId="{99E86635-5D75-4DE9-BE23-2C78BAE5B9E7}" srcOrd="0" destOrd="0" presId="urn:microsoft.com/office/officeart/2005/8/layout/vList2"/>
    <dgm:cxn modelId="{4CD8CC2A-82A6-40D8-989B-6F8A6F3A2463}" type="presOf" srcId="{2AD8ED16-024C-4B52-80C9-A5E25181AD66}" destId="{9D0F95DD-A7EA-47BA-88BB-28E8B4D643D5}" srcOrd="0" destOrd="0" presId="urn:microsoft.com/office/officeart/2005/8/layout/vList2"/>
    <dgm:cxn modelId="{3F74C9B1-DEFA-4FCA-A6A6-E465742A1DCE}" srcId="{A0F3EA1D-165B-41F5-B0B0-BF60A79A49F0}" destId="{555A7D6A-DC03-443C-9701-017E3CC78A5E}" srcOrd="1" destOrd="0" parTransId="{32CE592E-CA52-478F-8284-3C31874DCCB9}" sibTransId="{DA2BA11A-7F4C-4D5D-BC78-CB8AC3974514}"/>
    <dgm:cxn modelId="{313DB6DA-5923-4739-81BA-2B8C882840DC}" type="presParOf" srcId="{99E86635-5D75-4DE9-BE23-2C78BAE5B9E7}" destId="{7EAC6431-1F55-46C5-9A04-DFAFA01473A0}" srcOrd="0" destOrd="0" presId="urn:microsoft.com/office/officeart/2005/8/layout/vList2"/>
    <dgm:cxn modelId="{DD3918E6-23ED-4FE2-84DA-C653847A6673}" type="presParOf" srcId="{99E86635-5D75-4DE9-BE23-2C78BAE5B9E7}" destId="{410DF3BA-0347-4673-8B5C-9A9621D561D8}" srcOrd="1" destOrd="0" presId="urn:microsoft.com/office/officeart/2005/8/layout/vList2"/>
    <dgm:cxn modelId="{3E4BEFB1-141E-4E05-AC9C-F4BE15EC9C1A}" type="presParOf" srcId="{99E86635-5D75-4DE9-BE23-2C78BAE5B9E7}" destId="{EA611717-5EDF-42B0-89D6-DF3377C20E48}" srcOrd="2" destOrd="0" presId="urn:microsoft.com/office/officeart/2005/8/layout/vList2"/>
    <dgm:cxn modelId="{20E94AF7-B0FF-4DCE-ABE0-6FC30E47E6CF}" type="presParOf" srcId="{99E86635-5D75-4DE9-BE23-2C78BAE5B9E7}" destId="{9512637E-C032-44EC-9FB6-E7C76B3CFD35}" srcOrd="3" destOrd="0" presId="urn:microsoft.com/office/officeart/2005/8/layout/vList2"/>
    <dgm:cxn modelId="{3352BB8C-6725-4E8F-8F6E-986317B70B97}" type="presParOf" srcId="{99E86635-5D75-4DE9-BE23-2C78BAE5B9E7}" destId="{85EE2D02-DFEA-4178-9B9C-46958B3B2EC0}" srcOrd="4" destOrd="0" presId="urn:microsoft.com/office/officeart/2005/8/layout/vList2"/>
    <dgm:cxn modelId="{8CFB55D6-AB16-4A34-9C85-A0C254FE1898}" type="presParOf" srcId="{99E86635-5D75-4DE9-BE23-2C78BAE5B9E7}" destId="{B9D00898-9CEC-4CF9-B674-58EEA8C901B9}" srcOrd="5" destOrd="0" presId="urn:microsoft.com/office/officeart/2005/8/layout/vList2"/>
    <dgm:cxn modelId="{CDE5BF58-2C44-4CDF-AE42-35161146ADB8}" type="presParOf" srcId="{99E86635-5D75-4DE9-BE23-2C78BAE5B9E7}" destId="{9D0F95DD-A7EA-47BA-88BB-28E8B4D643D5}" srcOrd="6" destOrd="0" presId="urn:microsoft.com/office/officeart/2005/8/layout/vList2"/>
    <dgm:cxn modelId="{6E758751-220F-4028-B171-E75AC43103AF}" type="presParOf" srcId="{99E86635-5D75-4DE9-BE23-2C78BAE5B9E7}" destId="{215A5559-89AA-4912-85F4-FCA1F3E257B2}" srcOrd="7" destOrd="0" presId="urn:microsoft.com/office/officeart/2005/8/layout/vList2"/>
    <dgm:cxn modelId="{E917A156-3328-4372-B7BF-71228041DCC8}" type="presParOf" srcId="{99E86635-5D75-4DE9-BE23-2C78BAE5B9E7}" destId="{2BCB3043-E23D-441D-87FD-485F146FD7A4}" srcOrd="8" destOrd="0" presId="urn:microsoft.com/office/officeart/2005/8/layout/vList2"/>
    <dgm:cxn modelId="{B38B410B-A5AA-4EB7-ADE2-D208B5A046AB}" type="presParOf" srcId="{99E86635-5D75-4DE9-BE23-2C78BAE5B9E7}" destId="{728ED60D-34AA-4D56-A3E9-951746840D1F}" srcOrd="9" destOrd="0" presId="urn:microsoft.com/office/officeart/2005/8/layout/vList2"/>
    <dgm:cxn modelId="{E16FC4F1-FB2B-4AD7-87F7-DA1616CEBA3C}" type="presParOf" srcId="{99E86635-5D75-4DE9-BE23-2C78BAE5B9E7}" destId="{FC8678C3-0445-4838-9467-D05A94B19214}" srcOrd="10" destOrd="0" presId="urn:microsoft.com/office/officeart/2005/8/layout/vList2"/>
    <dgm:cxn modelId="{CAB3C52A-32CC-4D7E-93A1-01B2B2BB460B}" type="presParOf" srcId="{99E86635-5D75-4DE9-BE23-2C78BAE5B9E7}" destId="{EC1B7017-0E6F-4DEC-BE31-F82F8163D6DC}" srcOrd="11" destOrd="0" presId="urn:microsoft.com/office/officeart/2005/8/layout/vList2"/>
    <dgm:cxn modelId="{F1B3B1CA-9B60-40C6-8427-A5FCD72FF55D}" type="presParOf" srcId="{99E86635-5D75-4DE9-BE23-2C78BAE5B9E7}" destId="{CC3530F6-B0AE-49DA-9AD8-F305B94A786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8F14C-C3DE-7948-AF0A-7DC43D62BC8C}">
      <dsp:nvSpPr>
        <dsp:cNvPr id="0" name=""/>
        <dsp:cNvSpPr/>
      </dsp:nvSpPr>
      <dsp:spPr>
        <a:xfrm>
          <a:off x="1654555" y="2159229"/>
          <a:ext cx="1876251" cy="9381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The cow</a:t>
          </a:r>
          <a:endParaRPr lang="en-US" sz="3000" kern="1200" dirty="0"/>
        </a:p>
      </dsp:txBody>
      <dsp:txXfrm>
        <a:off x="1682032" y="2186706"/>
        <a:ext cx="1821297" cy="883171"/>
      </dsp:txXfrm>
    </dsp:sp>
    <dsp:sp modelId="{A51409F9-343B-E54E-AC2B-CC0CB9C3B7E1}">
      <dsp:nvSpPr>
        <dsp:cNvPr id="0" name=""/>
        <dsp:cNvSpPr/>
      </dsp:nvSpPr>
      <dsp:spPr>
        <a:xfrm rot="17350740">
          <a:off x="2763814" y="1533385"/>
          <a:ext cx="2284485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84485" y="1606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3848945" y="1492335"/>
        <a:ext cx="114224" cy="114224"/>
      </dsp:txXfrm>
    </dsp:sp>
    <dsp:sp modelId="{9713C293-B8AE-5444-817D-D8456069CDF7}">
      <dsp:nvSpPr>
        <dsp:cNvPr id="0" name=""/>
        <dsp:cNvSpPr/>
      </dsp:nvSpPr>
      <dsp:spPr>
        <a:xfrm>
          <a:off x="4281307" y="1540"/>
          <a:ext cx="1876251" cy="9381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mooed</a:t>
          </a:r>
          <a:endParaRPr lang="en-US" sz="3000" kern="1200" dirty="0"/>
        </a:p>
      </dsp:txBody>
      <dsp:txXfrm>
        <a:off x="4308784" y="29017"/>
        <a:ext cx="1821297" cy="883171"/>
      </dsp:txXfrm>
    </dsp:sp>
    <dsp:sp modelId="{14C3F73F-6929-654E-B6EB-E94A26A3D1B3}">
      <dsp:nvSpPr>
        <dsp:cNvPr id="0" name=""/>
        <dsp:cNvSpPr/>
      </dsp:nvSpPr>
      <dsp:spPr>
        <a:xfrm rot="18289469">
          <a:off x="3248950" y="2072807"/>
          <a:ext cx="1314213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314213" y="1606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873202" y="2056014"/>
        <a:ext cx="65710" cy="65710"/>
      </dsp:txXfrm>
    </dsp:sp>
    <dsp:sp modelId="{3D65B3F5-5D69-6640-9585-245E292D3A3C}">
      <dsp:nvSpPr>
        <dsp:cNvPr id="0" name=""/>
        <dsp:cNvSpPr/>
      </dsp:nvSpPr>
      <dsp:spPr>
        <a:xfrm>
          <a:off x="4281307" y="1080384"/>
          <a:ext cx="2293736" cy="9381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was mooing</a:t>
          </a:r>
          <a:endParaRPr lang="en-US" sz="3000" kern="1200" dirty="0"/>
        </a:p>
      </dsp:txBody>
      <dsp:txXfrm>
        <a:off x="4308784" y="1107861"/>
        <a:ext cx="2238782" cy="883171"/>
      </dsp:txXfrm>
    </dsp:sp>
    <dsp:sp modelId="{1E25AA5B-86A0-3744-8225-34B27FE85628}">
      <dsp:nvSpPr>
        <dsp:cNvPr id="0" name=""/>
        <dsp:cNvSpPr/>
      </dsp:nvSpPr>
      <dsp:spPr>
        <a:xfrm>
          <a:off x="3530807" y="2612229"/>
          <a:ext cx="75050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750500" y="1606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887295" y="2609529"/>
        <a:ext cx="37525" cy="37525"/>
      </dsp:txXfrm>
    </dsp:sp>
    <dsp:sp modelId="{ACAE4679-DBB9-7D41-8B0A-FDA381DA0126}">
      <dsp:nvSpPr>
        <dsp:cNvPr id="0" name=""/>
        <dsp:cNvSpPr/>
      </dsp:nvSpPr>
      <dsp:spPr>
        <a:xfrm>
          <a:off x="4281307" y="2159229"/>
          <a:ext cx="1876251" cy="9381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had mooed</a:t>
          </a:r>
          <a:endParaRPr lang="en-US" sz="3000" kern="1200" dirty="0"/>
        </a:p>
      </dsp:txBody>
      <dsp:txXfrm>
        <a:off x="4308784" y="2186706"/>
        <a:ext cx="1821297" cy="883171"/>
      </dsp:txXfrm>
    </dsp:sp>
    <dsp:sp modelId="{52ECFE32-F980-A344-85E1-F68AD4FA6039}">
      <dsp:nvSpPr>
        <dsp:cNvPr id="0" name=""/>
        <dsp:cNvSpPr/>
      </dsp:nvSpPr>
      <dsp:spPr>
        <a:xfrm rot="3310531">
          <a:off x="3248950" y="3151652"/>
          <a:ext cx="1314213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314213" y="1606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873202" y="3134858"/>
        <a:ext cx="65710" cy="65710"/>
      </dsp:txXfrm>
    </dsp:sp>
    <dsp:sp modelId="{3DFA5504-9FD3-274C-915B-9A10EA0FD3EC}">
      <dsp:nvSpPr>
        <dsp:cNvPr id="0" name=""/>
        <dsp:cNvSpPr/>
      </dsp:nvSpPr>
      <dsp:spPr>
        <a:xfrm>
          <a:off x="4281307" y="3238073"/>
          <a:ext cx="1876251" cy="9381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had been mooing</a:t>
          </a:r>
          <a:endParaRPr lang="en-US" sz="3000" kern="1200" dirty="0"/>
        </a:p>
      </dsp:txBody>
      <dsp:txXfrm>
        <a:off x="4308784" y="3265550"/>
        <a:ext cx="1821297" cy="883171"/>
      </dsp:txXfrm>
    </dsp:sp>
    <dsp:sp modelId="{64BA448D-D32E-1C41-AC66-8A112BBB8F11}">
      <dsp:nvSpPr>
        <dsp:cNvPr id="0" name=""/>
        <dsp:cNvSpPr/>
      </dsp:nvSpPr>
      <dsp:spPr>
        <a:xfrm rot="4249260">
          <a:off x="2763814" y="3691074"/>
          <a:ext cx="2284485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84485" y="1606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3848945" y="3650024"/>
        <a:ext cx="114224" cy="114224"/>
      </dsp:txXfrm>
    </dsp:sp>
    <dsp:sp modelId="{2AB138CF-4F6F-FF46-A876-D035FE7D6569}">
      <dsp:nvSpPr>
        <dsp:cNvPr id="0" name=""/>
        <dsp:cNvSpPr/>
      </dsp:nvSpPr>
      <dsp:spPr>
        <a:xfrm>
          <a:off x="4281307" y="4316918"/>
          <a:ext cx="1876251" cy="9381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Used to moo</a:t>
          </a:r>
          <a:endParaRPr lang="en-US" sz="3000" kern="1200" dirty="0"/>
        </a:p>
      </dsp:txBody>
      <dsp:txXfrm>
        <a:off x="4308784" y="4344395"/>
        <a:ext cx="1821297" cy="883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D0CE7-F8E3-4218-B3CF-FDF4ECF9288C}">
      <dsp:nvSpPr>
        <dsp:cNvPr id="0" name=""/>
        <dsp:cNvSpPr/>
      </dsp:nvSpPr>
      <dsp:spPr>
        <a:xfrm>
          <a:off x="0" y="229192"/>
          <a:ext cx="8229600" cy="61552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…….			…….			</a:t>
          </a: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fallen</a:t>
          </a:r>
          <a:endParaRPr lang="cs-CZ" sz="2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0048" y="259240"/>
        <a:ext cx="8169504" cy="555433"/>
      </dsp:txXfrm>
    </dsp:sp>
    <dsp:sp modelId="{9599BA4E-B708-4684-B5CA-2E4AF81D7E54}">
      <dsp:nvSpPr>
        <dsp:cNvPr id="0" name=""/>
        <dsp:cNvSpPr/>
      </dsp:nvSpPr>
      <dsp:spPr>
        <a:xfrm>
          <a:off x="0" y="919602"/>
          <a:ext cx="8229600" cy="61552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 smtClean="0">
              <a:latin typeface="Times New Roman" pitchFamily="18" charset="0"/>
              <a:cs typeface="Times New Roman" pitchFamily="18" charset="0"/>
            </a:rPr>
            <a:t>feel                                     </a:t>
          </a:r>
          <a:r>
            <a:rPr lang="cs-CZ" sz="2600" b="1" kern="1200" dirty="0" smtClean="0">
              <a:latin typeface="Times New Roman" pitchFamily="18" charset="0"/>
              <a:cs typeface="Times New Roman" pitchFamily="18" charset="0"/>
            </a:rPr>
            <a:t>……..			…….</a:t>
          </a:r>
          <a:endParaRPr lang="en-US" sz="2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0048" y="949650"/>
        <a:ext cx="8169504" cy="555433"/>
      </dsp:txXfrm>
    </dsp:sp>
    <dsp:sp modelId="{FD6F9606-74E7-49E2-9BA9-B3B8303D3F2B}">
      <dsp:nvSpPr>
        <dsp:cNvPr id="0" name=""/>
        <dsp:cNvSpPr/>
      </dsp:nvSpPr>
      <dsp:spPr>
        <a:xfrm>
          <a:off x="0" y="1610011"/>
          <a:ext cx="8229600" cy="61552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latin typeface="Times New Roman" pitchFamily="18" charset="0"/>
              <a:cs typeface="Times New Roman" pitchFamily="18" charset="0"/>
            </a:rPr>
            <a:t>……..			</a:t>
          </a:r>
          <a:r>
            <a:rPr lang="en-US" sz="2600" b="1" kern="1200" dirty="0" smtClean="0">
              <a:latin typeface="Times New Roman" pitchFamily="18" charset="0"/>
              <a:cs typeface="Times New Roman" pitchFamily="18" charset="0"/>
            </a:rPr>
            <a:t>fought                                </a:t>
          </a:r>
          <a:r>
            <a:rPr lang="cs-CZ" sz="2600" b="1" kern="1200" dirty="0" smtClean="0">
              <a:latin typeface="Times New Roman" pitchFamily="18" charset="0"/>
              <a:cs typeface="Times New Roman" pitchFamily="18" charset="0"/>
            </a:rPr>
            <a:t>……..</a:t>
          </a:r>
          <a:endParaRPr lang="en-US" sz="2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0048" y="1640059"/>
        <a:ext cx="8169504" cy="555433"/>
      </dsp:txXfrm>
    </dsp:sp>
    <dsp:sp modelId="{69B988A5-BD7C-4B7F-94A5-915B3AB33800}">
      <dsp:nvSpPr>
        <dsp:cNvPr id="0" name=""/>
        <dsp:cNvSpPr/>
      </dsp:nvSpPr>
      <dsp:spPr>
        <a:xfrm>
          <a:off x="0" y="2300421"/>
          <a:ext cx="8229600" cy="61552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 smtClean="0">
              <a:latin typeface="Times New Roman" pitchFamily="18" charset="0"/>
              <a:cs typeface="Times New Roman" pitchFamily="18" charset="0"/>
            </a:rPr>
            <a:t>find                                     </a:t>
          </a:r>
          <a:r>
            <a:rPr lang="cs-CZ" sz="2600" b="1" kern="1200" dirty="0" smtClean="0">
              <a:latin typeface="Times New Roman" pitchFamily="18" charset="0"/>
              <a:cs typeface="Times New Roman" pitchFamily="18" charset="0"/>
            </a:rPr>
            <a:t>……..			</a:t>
          </a:r>
          <a:r>
            <a:rPr lang="en-US" sz="2600" b="1" kern="1200" dirty="0" smtClean="0">
              <a:latin typeface="Times New Roman" pitchFamily="18" charset="0"/>
              <a:cs typeface="Times New Roman" pitchFamily="18" charset="0"/>
            </a:rPr>
            <a:t>found</a:t>
          </a:r>
          <a:endParaRPr lang="en-US" sz="2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0048" y="2330469"/>
        <a:ext cx="8169504" cy="555433"/>
      </dsp:txXfrm>
    </dsp:sp>
    <dsp:sp modelId="{323BAC61-2236-4210-A7AB-169FF49DBA6E}">
      <dsp:nvSpPr>
        <dsp:cNvPr id="0" name=""/>
        <dsp:cNvSpPr/>
      </dsp:nvSpPr>
      <dsp:spPr>
        <a:xfrm>
          <a:off x="0" y="2990831"/>
          <a:ext cx="8229600" cy="61552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latin typeface="Times New Roman" pitchFamily="18" charset="0"/>
              <a:cs typeface="Times New Roman" pitchFamily="18" charset="0"/>
            </a:rPr>
            <a:t>…….			</a:t>
          </a:r>
          <a:r>
            <a:rPr lang="en-US" sz="2600" b="1" kern="1200" dirty="0" smtClean="0">
              <a:latin typeface="Times New Roman" pitchFamily="18" charset="0"/>
              <a:cs typeface="Times New Roman" pitchFamily="18" charset="0"/>
            </a:rPr>
            <a:t>flew                                    </a:t>
          </a:r>
          <a:r>
            <a:rPr lang="cs-CZ" sz="2600" b="1" kern="1200" dirty="0" smtClean="0">
              <a:latin typeface="Times New Roman" pitchFamily="18" charset="0"/>
              <a:cs typeface="Times New Roman" pitchFamily="18" charset="0"/>
            </a:rPr>
            <a:t>……..</a:t>
          </a:r>
          <a:endParaRPr lang="cs-CZ" sz="2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0048" y="3020879"/>
        <a:ext cx="8169504" cy="555433"/>
      </dsp:txXfrm>
    </dsp:sp>
    <dsp:sp modelId="{50AE1AFF-0015-4C37-9748-C93F4853DCE0}">
      <dsp:nvSpPr>
        <dsp:cNvPr id="0" name=""/>
        <dsp:cNvSpPr/>
      </dsp:nvSpPr>
      <dsp:spPr>
        <a:xfrm>
          <a:off x="0" y="3681240"/>
          <a:ext cx="8229600" cy="61552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 smtClean="0">
              <a:latin typeface="Times New Roman" pitchFamily="18" charset="0"/>
              <a:cs typeface="Times New Roman" pitchFamily="18" charset="0"/>
            </a:rPr>
            <a:t>forget                                 </a:t>
          </a:r>
          <a:r>
            <a:rPr lang="cs-CZ" sz="2600" b="1" kern="1200" dirty="0" smtClean="0">
              <a:latin typeface="Times New Roman" pitchFamily="18" charset="0"/>
              <a:cs typeface="Times New Roman" pitchFamily="18" charset="0"/>
            </a:rPr>
            <a:t>……..			…….</a:t>
          </a:r>
          <a:endParaRPr lang="cs-CZ" sz="2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0048" y="3711288"/>
        <a:ext cx="8169504" cy="5554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D5452C-B2E2-4CC8-BA71-1D6B05396080}">
      <dsp:nvSpPr>
        <dsp:cNvPr id="0" name=""/>
        <dsp:cNvSpPr/>
      </dsp:nvSpPr>
      <dsp:spPr>
        <a:xfrm>
          <a:off x="0" y="6959"/>
          <a:ext cx="8229600" cy="636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become                           </a:t>
          </a: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………			</a:t>
          </a: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become</a:t>
          </a:r>
          <a:endParaRPr lang="en-US" sz="2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1070" y="38029"/>
        <a:ext cx="8167460" cy="574340"/>
      </dsp:txXfrm>
    </dsp:sp>
    <dsp:sp modelId="{23BC4C3D-E206-4F0F-AD54-BEE1626F3345}">
      <dsp:nvSpPr>
        <dsp:cNvPr id="0" name=""/>
        <dsp:cNvSpPr/>
      </dsp:nvSpPr>
      <dsp:spPr>
        <a:xfrm>
          <a:off x="0" y="741359"/>
          <a:ext cx="8229600" cy="636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……..		           ………..</a:t>
          </a: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 </a:t>
          </a: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			</a:t>
          </a: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begun</a:t>
          </a:r>
          <a:endParaRPr lang="en-US" sz="2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1070" y="772429"/>
        <a:ext cx="8167460" cy="574340"/>
      </dsp:txXfrm>
    </dsp:sp>
    <dsp:sp modelId="{05D7FB2C-158C-465F-A1F9-6D89098FAADF}">
      <dsp:nvSpPr>
        <dsp:cNvPr id="0" name=""/>
        <dsp:cNvSpPr/>
      </dsp:nvSpPr>
      <dsp:spPr>
        <a:xfrm>
          <a:off x="0" y="1475759"/>
          <a:ext cx="8229600" cy="636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bend                                   </a:t>
          </a: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……..</a:t>
          </a: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                                    </a:t>
          </a: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…….</a:t>
          </a:r>
          <a:endParaRPr lang="en-US" sz="2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1070" y="1506829"/>
        <a:ext cx="8167460" cy="574340"/>
      </dsp:txXfrm>
    </dsp:sp>
    <dsp:sp modelId="{307EBD57-1283-4C7A-A0F6-111736899FBD}">
      <dsp:nvSpPr>
        <dsp:cNvPr id="0" name=""/>
        <dsp:cNvSpPr/>
      </dsp:nvSpPr>
      <dsp:spPr>
        <a:xfrm>
          <a:off x="0" y="2210159"/>
          <a:ext cx="8229600" cy="636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bite                                     </a:t>
          </a: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……..			</a:t>
          </a: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bitten</a:t>
          </a:r>
          <a:endParaRPr lang="en-US" sz="2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1070" y="2241229"/>
        <a:ext cx="8167460" cy="574340"/>
      </dsp:txXfrm>
    </dsp:sp>
    <dsp:sp modelId="{982ACD00-FDC0-4E20-B943-41001FB6EC11}">
      <dsp:nvSpPr>
        <dsp:cNvPr id="0" name=""/>
        <dsp:cNvSpPr/>
      </dsp:nvSpPr>
      <dsp:spPr>
        <a:xfrm>
          <a:off x="0" y="2944559"/>
          <a:ext cx="8229600" cy="636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……..			</a:t>
          </a: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blew                                   </a:t>
          </a: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……..</a:t>
          </a:r>
          <a:endParaRPr lang="en-US" sz="2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1070" y="2975629"/>
        <a:ext cx="8167460" cy="574340"/>
      </dsp:txXfrm>
    </dsp:sp>
    <dsp:sp modelId="{8DE0EDE5-A496-498E-8FFC-8846475EA0F8}">
      <dsp:nvSpPr>
        <dsp:cNvPr id="0" name=""/>
        <dsp:cNvSpPr/>
      </dsp:nvSpPr>
      <dsp:spPr>
        <a:xfrm>
          <a:off x="0" y="3678960"/>
          <a:ext cx="8229600" cy="636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break                                 </a:t>
          </a: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………			……….</a:t>
          </a:r>
          <a:endParaRPr lang="en-US" sz="2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1070" y="3710030"/>
        <a:ext cx="8167460" cy="574340"/>
      </dsp:txXfrm>
    </dsp:sp>
    <dsp:sp modelId="{F63BCE7E-E1E1-4503-B38C-FFA7B5F97F41}">
      <dsp:nvSpPr>
        <dsp:cNvPr id="0" name=""/>
        <dsp:cNvSpPr/>
      </dsp:nvSpPr>
      <dsp:spPr>
        <a:xfrm>
          <a:off x="0" y="4413360"/>
          <a:ext cx="8229600" cy="636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………..		</a:t>
          </a: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brought                              </a:t>
          </a: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………</a:t>
          </a:r>
          <a:endParaRPr lang="en-US" sz="2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1070" y="4444430"/>
        <a:ext cx="8167460" cy="574340"/>
      </dsp:txXfrm>
    </dsp:sp>
    <dsp:sp modelId="{0CD9D155-0E8A-4511-8DB5-BC24CE49BA5A}">
      <dsp:nvSpPr>
        <dsp:cNvPr id="0" name=""/>
        <dsp:cNvSpPr/>
      </dsp:nvSpPr>
      <dsp:spPr>
        <a:xfrm>
          <a:off x="0" y="5147760"/>
          <a:ext cx="8229600" cy="6364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build                                   </a:t>
          </a:r>
          <a:r>
            <a:rPr lang="cs-CZ" sz="2400" b="1" kern="1200" dirty="0" smtClean="0">
              <a:latin typeface="Times New Roman" pitchFamily="18" charset="0"/>
              <a:cs typeface="Times New Roman" pitchFamily="18" charset="0"/>
            </a:rPr>
            <a:t>………			</a:t>
          </a:r>
          <a:r>
            <a:rPr lang="en-US" sz="2400" b="1" kern="1200" dirty="0" smtClean="0">
              <a:latin typeface="Times New Roman" pitchFamily="18" charset="0"/>
              <a:cs typeface="Times New Roman" pitchFamily="18" charset="0"/>
            </a:rPr>
            <a:t>built</a:t>
          </a:r>
          <a:endParaRPr lang="en-US" sz="2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1070" y="5178830"/>
        <a:ext cx="8167460" cy="5743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C4932E-0B40-C841-A6A8-94EF9ED87450}">
      <dsp:nvSpPr>
        <dsp:cNvPr id="0" name=""/>
        <dsp:cNvSpPr/>
      </dsp:nvSpPr>
      <dsp:spPr>
        <a:xfrm>
          <a:off x="0" y="308795"/>
          <a:ext cx="1938447" cy="11630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Before you came to the class</a:t>
          </a:r>
          <a:endParaRPr lang="en-US" sz="1800" kern="1200" dirty="0"/>
        </a:p>
      </dsp:txBody>
      <dsp:txXfrm>
        <a:off x="0" y="308795"/>
        <a:ext cx="1938447" cy="1163068"/>
      </dsp:txXfrm>
    </dsp:sp>
    <dsp:sp modelId="{0168B0E1-3AD7-F745-BF15-98A0A01FD5DA}">
      <dsp:nvSpPr>
        <dsp:cNvPr id="0" name=""/>
        <dsp:cNvSpPr/>
      </dsp:nvSpPr>
      <dsp:spPr>
        <a:xfrm>
          <a:off x="2132292" y="308795"/>
          <a:ext cx="1938447" cy="11630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When you arrived home yesterday</a:t>
          </a:r>
          <a:endParaRPr lang="en-US" sz="1800" kern="1200" dirty="0"/>
        </a:p>
      </dsp:txBody>
      <dsp:txXfrm>
        <a:off x="2132292" y="308795"/>
        <a:ext cx="1938447" cy="1163068"/>
      </dsp:txXfrm>
    </dsp:sp>
    <dsp:sp modelId="{FEE006D5-2E6B-274B-9638-6F10AA73890E}">
      <dsp:nvSpPr>
        <dsp:cNvPr id="0" name=""/>
        <dsp:cNvSpPr/>
      </dsp:nvSpPr>
      <dsp:spPr>
        <a:xfrm>
          <a:off x="4264584" y="308795"/>
          <a:ext cx="1938447" cy="11630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As a kid</a:t>
          </a:r>
          <a:endParaRPr lang="en-US" sz="1800" kern="1200" dirty="0"/>
        </a:p>
      </dsp:txBody>
      <dsp:txXfrm>
        <a:off x="4264584" y="308795"/>
        <a:ext cx="1938447" cy="1163068"/>
      </dsp:txXfrm>
    </dsp:sp>
    <dsp:sp modelId="{8D985789-9F88-D343-9341-5BC091933704}">
      <dsp:nvSpPr>
        <dsp:cNvPr id="0" name=""/>
        <dsp:cNvSpPr/>
      </dsp:nvSpPr>
      <dsp:spPr>
        <a:xfrm>
          <a:off x="0" y="1665708"/>
          <a:ext cx="1938447" cy="11630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Between two and three p.m.</a:t>
          </a:r>
          <a:endParaRPr lang="en-US" sz="1800" kern="1200" dirty="0"/>
        </a:p>
      </dsp:txBody>
      <dsp:txXfrm>
        <a:off x="0" y="1665708"/>
        <a:ext cx="1938447" cy="1163068"/>
      </dsp:txXfrm>
    </dsp:sp>
    <dsp:sp modelId="{F2958891-2A1E-5840-8C80-199A27A0D119}">
      <dsp:nvSpPr>
        <dsp:cNvPr id="0" name=""/>
        <dsp:cNvSpPr/>
      </dsp:nvSpPr>
      <dsp:spPr>
        <a:xfrm>
          <a:off x="2132292" y="1665708"/>
          <a:ext cx="1938447" cy="11630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Last weekend</a:t>
          </a:r>
          <a:endParaRPr lang="en-US" sz="1800" kern="1200" dirty="0"/>
        </a:p>
      </dsp:txBody>
      <dsp:txXfrm>
        <a:off x="2132292" y="1665708"/>
        <a:ext cx="1938447" cy="1163068"/>
      </dsp:txXfrm>
    </dsp:sp>
    <dsp:sp modelId="{3E7C53CD-296C-D24C-AAE6-5C1BDFD9633E}">
      <dsp:nvSpPr>
        <dsp:cNvPr id="0" name=""/>
        <dsp:cNvSpPr/>
      </dsp:nvSpPr>
      <dsp:spPr>
        <a:xfrm>
          <a:off x="4264584" y="1665708"/>
          <a:ext cx="1938447" cy="11630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In the morning</a:t>
          </a:r>
          <a:endParaRPr lang="en-US" sz="1800" kern="1200" dirty="0"/>
        </a:p>
      </dsp:txBody>
      <dsp:txXfrm>
        <a:off x="4264584" y="1665708"/>
        <a:ext cx="1938447" cy="1163068"/>
      </dsp:txXfrm>
    </dsp:sp>
    <dsp:sp modelId="{BC3C39F6-4C85-0949-B321-D98F28D2F127}">
      <dsp:nvSpPr>
        <dsp:cNvPr id="0" name=""/>
        <dsp:cNvSpPr/>
      </dsp:nvSpPr>
      <dsp:spPr>
        <a:xfrm>
          <a:off x="1066146" y="3022622"/>
          <a:ext cx="1938447" cy="11630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Two years ago</a:t>
          </a:r>
          <a:endParaRPr lang="en-US" sz="1800" kern="1200" dirty="0"/>
        </a:p>
      </dsp:txBody>
      <dsp:txXfrm>
        <a:off x="1066146" y="3022622"/>
        <a:ext cx="1938447" cy="1163068"/>
      </dsp:txXfrm>
    </dsp:sp>
    <dsp:sp modelId="{8338EF0C-C77A-3F48-B405-987AAACE6415}">
      <dsp:nvSpPr>
        <dsp:cNvPr id="0" name=""/>
        <dsp:cNvSpPr/>
      </dsp:nvSpPr>
      <dsp:spPr>
        <a:xfrm>
          <a:off x="3198438" y="3022622"/>
          <a:ext cx="1938447" cy="11630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While you were on the way to school</a:t>
          </a:r>
          <a:endParaRPr lang="en-US" sz="1800" kern="1200" dirty="0"/>
        </a:p>
      </dsp:txBody>
      <dsp:txXfrm>
        <a:off x="3198438" y="3022622"/>
        <a:ext cx="1938447" cy="11630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AC6431-1F55-46C5-9A04-DFAFA01473A0}">
      <dsp:nvSpPr>
        <dsp:cNvPr id="0" name=""/>
        <dsp:cNvSpPr/>
      </dsp:nvSpPr>
      <dsp:spPr>
        <a:xfrm>
          <a:off x="0" y="2363"/>
          <a:ext cx="4114800" cy="7101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Kdy ti telefonoval?</a:t>
          </a:r>
          <a:endParaRPr lang="cs-CZ" sz="2400" kern="1200" dirty="0"/>
        </a:p>
      </dsp:txBody>
      <dsp:txXfrm>
        <a:off x="34668" y="37031"/>
        <a:ext cx="4045464" cy="640847"/>
      </dsp:txXfrm>
    </dsp:sp>
    <dsp:sp modelId="{EA611717-5EDF-42B0-89D6-DF3377C20E48}">
      <dsp:nvSpPr>
        <dsp:cNvPr id="0" name=""/>
        <dsp:cNvSpPr/>
      </dsp:nvSpPr>
      <dsp:spPr>
        <a:xfrm>
          <a:off x="0" y="723305"/>
          <a:ext cx="4114800" cy="7101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Čekali dvě hodiny na vlak.</a:t>
          </a:r>
          <a:endParaRPr lang="cs-CZ" sz="2400" kern="1200" dirty="0"/>
        </a:p>
      </dsp:txBody>
      <dsp:txXfrm>
        <a:off x="34668" y="757973"/>
        <a:ext cx="4045464" cy="640847"/>
      </dsp:txXfrm>
    </dsp:sp>
    <dsp:sp modelId="{85EE2D02-DFEA-4178-9B9C-46958B3B2EC0}">
      <dsp:nvSpPr>
        <dsp:cNvPr id="0" name=""/>
        <dsp:cNvSpPr/>
      </dsp:nvSpPr>
      <dsp:spPr>
        <a:xfrm>
          <a:off x="0" y="1444246"/>
          <a:ext cx="4114800" cy="7101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Kdysi tam bývala kavárna.</a:t>
          </a:r>
          <a:endParaRPr lang="cs-CZ" sz="2400" kern="1200" dirty="0"/>
        </a:p>
      </dsp:txBody>
      <dsp:txXfrm>
        <a:off x="34668" y="1478914"/>
        <a:ext cx="4045464" cy="640847"/>
      </dsp:txXfrm>
    </dsp:sp>
    <dsp:sp modelId="{9D0F95DD-A7EA-47BA-88BB-28E8B4D643D5}">
      <dsp:nvSpPr>
        <dsp:cNvPr id="0" name=""/>
        <dsp:cNvSpPr/>
      </dsp:nvSpPr>
      <dsp:spPr>
        <a:xfrm>
          <a:off x="0" y="2165188"/>
          <a:ext cx="4114800" cy="7101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Než jsem přišel, tak utekli.</a:t>
          </a:r>
          <a:endParaRPr lang="cs-CZ" sz="2400" kern="1200" dirty="0"/>
        </a:p>
      </dsp:txBody>
      <dsp:txXfrm>
        <a:off x="34668" y="2199856"/>
        <a:ext cx="4045464" cy="640847"/>
      </dsp:txXfrm>
    </dsp:sp>
    <dsp:sp modelId="{2BCB3043-E23D-441D-87FD-485F146FD7A4}">
      <dsp:nvSpPr>
        <dsp:cNvPr id="0" name=""/>
        <dsp:cNvSpPr/>
      </dsp:nvSpPr>
      <dsp:spPr>
        <a:xfrm>
          <a:off x="0" y="2886129"/>
          <a:ext cx="4114800" cy="7101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Posadili jsme se a objednali si.</a:t>
          </a:r>
          <a:endParaRPr lang="cs-CZ" sz="2400" kern="1200" dirty="0"/>
        </a:p>
      </dsp:txBody>
      <dsp:txXfrm>
        <a:off x="34668" y="2920797"/>
        <a:ext cx="4045464" cy="640847"/>
      </dsp:txXfrm>
    </dsp:sp>
    <dsp:sp modelId="{FC8678C3-0445-4838-9467-D05A94B19214}">
      <dsp:nvSpPr>
        <dsp:cNvPr id="0" name=""/>
        <dsp:cNvSpPr/>
      </dsp:nvSpPr>
      <dsp:spPr>
        <a:xfrm>
          <a:off x="0" y="3607071"/>
          <a:ext cx="4114800" cy="7101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Věděl jsem, že jsem na něco zapomněl.</a:t>
          </a:r>
          <a:endParaRPr lang="cs-CZ" sz="2400" kern="1200" dirty="0"/>
        </a:p>
      </dsp:txBody>
      <dsp:txXfrm>
        <a:off x="34668" y="3641739"/>
        <a:ext cx="4045464" cy="640847"/>
      </dsp:txXfrm>
    </dsp:sp>
    <dsp:sp modelId="{CC3530F6-B0AE-49DA-9AD8-F305B94A7861}">
      <dsp:nvSpPr>
        <dsp:cNvPr id="0" name=""/>
        <dsp:cNvSpPr/>
      </dsp:nvSpPr>
      <dsp:spPr>
        <a:xfrm>
          <a:off x="0" y="4328012"/>
          <a:ext cx="4114800" cy="7101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Šli jsme asi pět hodin, až jsme dorazili na vrchol.</a:t>
          </a:r>
          <a:endParaRPr lang="cs-CZ" sz="2400" kern="1200" dirty="0"/>
        </a:p>
      </dsp:txBody>
      <dsp:txXfrm>
        <a:off x="34668" y="4362680"/>
        <a:ext cx="4045464" cy="6408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5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6.w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2413869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František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Jahnátek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VY_32_INOVACE_4_ANGLICKY_JAZYK_RECOVE_DOVEDNOSTI_09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Přehled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minulých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časů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– Řečové dovednosti 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1. ročník, obchodní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akademie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minulých časů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Tvoření předpřítomného času průběhového, pravidla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jeho použití a procvičení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8283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5212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dirty="0" err="1" smtClean="0"/>
              <a:t>Tvary</a:t>
            </a:r>
            <a:r>
              <a:rPr lang="en-US" dirty="0" smtClean="0"/>
              <a:t> </a:t>
            </a:r>
            <a:r>
              <a:rPr lang="en-US" dirty="0" err="1" smtClean="0"/>
              <a:t>minulých</a:t>
            </a:r>
            <a:r>
              <a:rPr lang="en-US" dirty="0" smtClean="0"/>
              <a:t> </a:t>
            </a:r>
            <a:r>
              <a:rPr lang="en-US" dirty="0" err="1" smtClean="0"/>
              <a:t>časů</a:t>
            </a:r>
            <a:endParaRPr lang="en-US" dirty="0"/>
          </a:p>
        </p:txBody>
      </p:sp>
      <p:pic>
        <p:nvPicPr>
          <p:cNvPr id="4" name="Picture 3" descr="j017898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1340768"/>
            <a:ext cx="3408379" cy="4968552"/>
          </a:xfrm>
          <a:prstGeom prst="rect">
            <a:avLst/>
          </a:prstGeom>
        </p:spPr>
      </p:pic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948268"/>
              </p:ext>
            </p:extLst>
          </p:nvPr>
        </p:nvGraphicFramePr>
        <p:xfrm>
          <a:off x="457200" y="1412776"/>
          <a:ext cx="8229600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149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4C3F73F-6929-654E-B6EB-E94A26A3D1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14C3F73F-6929-654E-B6EB-E94A26A3D1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14C3F73F-6929-654E-B6EB-E94A26A3D1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D65B3F5-5D69-6640-9585-245E292D3A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3D65B3F5-5D69-6640-9585-245E292D3A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3D65B3F5-5D69-6640-9585-245E292D3A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E25AA5B-86A0-3744-8225-34B27FE856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1E25AA5B-86A0-3744-8225-34B27FE856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1E25AA5B-86A0-3744-8225-34B27FE856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CAE4679-DBB9-7D41-8B0A-FDA381DA0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ACAE4679-DBB9-7D41-8B0A-FDA381DA0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ACAE4679-DBB9-7D41-8B0A-FDA381DA0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2ECFE32-F980-A344-85E1-F68AD4FA60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52ECFE32-F980-A344-85E1-F68AD4FA60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52ECFE32-F980-A344-85E1-F68AD4FA60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DFA5504-9FD3-274C-915B-9A10EA0FD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3DFA5504-9FD3-274C-915B-9A10EA0FD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3DFA5504-9FD3-274C-915B-9A10EA0FD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4BA448D-D32E-1C41-AC66-8A112BBB8F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64BA448D-D32E-1C41-AC66-8A112BBB8F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64BA448D-D32E-1C41-AC66-8A112BBB8F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AB138CF-4F6F-FF46-A876-D035FE7D6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graphicEl>
                                              <a:dgm id="{2AB138CF-4F6F-FF46-A876-D035FE7D6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graphicEl>
                                              <a:dgm id="{2AB138CF-4F6F-FF46-A876-D035FE7D6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err="1" smtClean="0">
                <a:latin typeface="Calibri" charset="0"/>
              </a:rPr>
              <a:t>Kdy</a:t>
            </a:r>
            <a:r>
              <a:rPr lang="en-US" dirty="0" smtClean="0">
                <a:latin typeface="Calibri" charset="0"/>
              </a:rPr>
              <a:t> se </a:t>
            </a:r>
            <a:r>
              <a:rPr lang="en-US" dirty="0" err="1" smtClean="0">
                <a:latin typeface="Calibri" charset="0"/>
              </a:rPr>
              <a:t>který</a:t>
            </a:r>
            <a:r>
              <a:rPr lang="en-US" dirty="0" smtClean="0">
                <a:latin typeface="Calibri" charset="0"/>
              </a:rPr>
              <a:t> </a:t>
            </a:r>
            <a:r>
              <a:rPr lang="en-US" dirty="0" err="1" smtClean="0">
                <a:latin typeface="Calibri" charset="0"/>
              </a:rPr>
              <a:t>používá</a:t>
            </a:r>
            <a:r>
              <a:rPr lang="en-US" dirty="0" smtClean="0">
                <a:latin typeface="Calibri" charset="0"/>
              </a:rPr>
              <a:t>:</a:t>
            </a:r>
            <a:endParaRPr lang="en-US" dirty="0">
              <a:latin typeface="Calibri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Past simple</a:t>
            </a:r>
          </a:p>
          <a:p>
            <a:r>
              <a:rPr lang="en-US" sz="3600" dirty="0" smtClean="0"/>
              <a:t>Past continuous</a:t>
            </a:r>
          </a:p>
          <a:p>
            <a:r>
              <a:rPr lang="en-US" sz="3600" dirty="0" smtClean="0"/>
              <a:t>Past perfect</a:t>
            </a:r>
          </a:p>
          <a:p>
            <a:r>
              <a:rPr lang="en-US" sz="3600" dirty="0" smtClean="0"/>
              <a:t>Past perfect continuous</a:t>
            </a:r>
          </a:p>
          <a:p>
            <a:r>
              <a:rPr lang="en-US" sz="3600" dirty="0" smtClean="0"/>
              <a:t>Used to</a:t>
            </a:r>
            <a:endParaRPr lang="en-US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1" u="sng" dirty="0" smtClean="0">
                <a:solidFill>
                  <a:srgbClr val="FF0000"/>
                </a:solidFill>
              </a:rPr>
              <a:t>While</a:t>
            </a:r>
          </a:p>
          <a:p>
            <a:r>
              <a:rPr lang="en-US" b="1" u="sng" dirty="0" smtClean="0">
                <a:solidFill>
                  <a:srgbClr val="FF0000"/>
                </a:solidFill>
              </a:rPr>
              <a:t>Before  something else</a:t>
            </a:r>
          </a:p>
          <a:p>
            <a:r>
              <a:rPr lang="en-US" b="1" u="sng" dirty="0" smtClean="0">
                <a:solidFill>
                  <a:srgbClr val="FF0000"/>
                </a:solidFill>
              </a:rPr>
              <a:t>Yesterday, last…, ago</a:t>
            </a:r>
          </a:p>
          <a:p>
            <a:r>
              <a:rPr lang="en-US" b="1" u="sng" dirty="0" smtClean="0">
                <a:solidFill>
                  <a:srgbClr val="FF0000"/>
                </a:solidFill>
              </a:rPr>
              <a:t>In progress up to something</a:t>
            </a:r>
          </a:p>
          <a:p>
            <a:r>
              <a:rPr lang="en-US" b="1" u="sng" dirty="0" smtClean="0">
                <a:solidFill>
                  <a:srgbClr val="FF0000"/>
                </a:solidFill>
              </a:rPr>
              <a:t>Something that was true but it’s not any more</a:t>
            </a:r>
            <a:endParaRPr lang="en-US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918144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313 0.00185 L -0.54966 -0.07153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-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33333E-6 L -0.2283 0.14699 " pathEditMode="relative" ptsTypes="AA">
                                      <p:cBhvr>
                                        <p:cTn id="6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99 0.00301 L -0.43038 0.17084 " pathEditMode="relative" ptsTypes="AA">
                                      <p:cBhvr>
                                        <p:cTn id="7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013 -0.01991 L -0.25937 0.1375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62" y="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9375 -0.05139 L -0.30781 0.0956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12" y="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nimBg="1"/>
      <p:bldP spid="3" grpId="0" build="p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smtClean="0"/>
              <a:t>Complete the sentences</a:t>
            </a:r>
            <a:endParaRPr 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buFontTx/>
              <a:buNone/>
            </a:pPr>
            <a:endParaRPr lang="en-US" sz="1900" dirty="0"/>
          </a:p>
          <a:p>
            <a:pPr>
              <a:lnSpc>
                <a:spcPct val="110000"/>
              </a:lnSpc>
              <a:buFontTx/>
              <a:buNone/>
            </a:pPr>
            <a:r>
              <a:rPr lang="en-US" sz="3200" dirty="0"/>
              <a:t>1   They stood under the shelter because it................ </a:t>
            </a:r>
            <a:r>
              <a:rPr lang="en-US" sz="3200" b="1" dirty="0"/>
              <a:t>(rain)</a:t>
            </a:r>
            <a:r>
              <a:rPr lang="en-US" sz="3200" dirty="0"/>
              <a:t>.</a:t>
            </a:r>
          </a:p>
          <a:p>
            <a:pPr>
              <a:lnSpc>
                <a:spcPct val="110000"/>
              </a:lnSpc>
              <a:buFontTx/>
              <a:buNone/>
            </a:pPr>
            <a:r>
              <a:rPr lang="en-US" sz="3200" dirty="0"/>
              <a:t>2   The roads were wet because it................ </a:t>
            </a:r>
            <a:r>
              <a:rPr lang="en-US" sz="3200" b="1" dirty="0"/>
              <a:t>(rain) </a:t>
            </a:r>
            <a:r>
              <a:rPr lang="en-US" sz="3200" dirty="0"/>
              <a:t>all night.</a:t>
            </a:r>
          </a:p>
          <a:p>
            <a:pPr>
              <a:lnSpc>
                <a:spcPct val="110000"/>
              </a:lnSpc>
              <a:buFontTx/>
              <a:buNone/>
            </a:pPr>
            <a:r>
              <a:rPr lang="en-US" sz="3200" dirty="0"/>
              <a:t>3   He was broke. He................ </a:t>
            </a:r>
            <a:r>
              <a:rPr lang="en-US" sz="3200" b="1" dirty="0"/>
              <a:t>(spend) </a:t>
            </a:r>
            <a:r>
              <a:rPr lang="en-US" sz="3200" dirty="0"/>
              <a:t>all his money.</a:t>
            </a:r>
          </a:p>
          <a:p>
            <a:pPr marL="514350" indent="-514350">
              <a:lnSpc>
                <a:spcPct val="110000"/>
              </a:lnSpc>
              <a:buFontTx/>
              <a:buAutoNum type="arabicPlain" startAt="4"/>
            </a:pPr>
            <a:r>
              <a:rPr lang="en-US" sz="3200" b="1" dirty="0" smtClean="0"/>
              <a:t>I</a:t>
            </a:r>
            <a:r>
              <a:rPr lang="en-US" sz="3200" dirty="0"/>
              <a:t>................ </a:t>
            </a:r>
            <a:r>
              <a:rPr lang="en-US" sz="3200" b="1" dirty="0"/>
              <a:t>(have) </a:t>
            </a:r>
            <a:r>
              <a:rPr lang="en-US" sz="3200" dirty="0"/>
              <a:t>a nightmare when the alarm went off and woke me up</a:t>
            </a:r>
            <a:r>
              <a:rPr lang="en-US" sz="3200" dirty="0" smtClean="0"/>
              <a:t>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2960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36712"/>
            <a:ext cx="8686800" cy="6021288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dirty="0" smtClean="0"/>
              <a:t>5   </a:t>
            </a:r>
            <a:r>
              <a:rPr lang="en-US" dirty="0"/>
              <a:t>When she opened the window she was happy to see it................ </a:t>
            </a:r>
            <a:r>
              <a:rPr lang="en-US" b="1" dirty="0"/>
              <a:t>(snow) </a:t>
            </a:r>
            <a:r>
              <a:rPr lang="en-US" dirty="0"/>
              <a:t>lightly. In</a:t>
            </a:r>
          </a:p>
          <a:p>
            <a:pPr>
              <a:buFontTx/>
              <a:buNone/>
            </a:pPr>
            <a:r>
              <a:rPr lang="en-US" dirty="0" smtClean="0"/>
              <a:t>	fact</a:t>
            </a:r>
            <a:r>
              <a:rPr lang="en-US" dirty="0"/>
              <a:t>, it................ </a:t>
            </a:r>
            <a:r>
              <a:rPr lang="en-US" b="1" dirty="0"/>
              <a:t>(snow) </a:t>
            </a:r>
            <a:r>
              <a:rPr lang="en-US" dirty="0"/>
              <a:t>all night and snow................ </a:t>
            </a:r>
            <a:r>
              <a:rPr lang="en-US" b="1" dirty="0"/>
              <a:t>(cover) </a:t>
            </a:r>
            <a:r>
              <a:rPr lang="en-US" dirty="0"/>
              <a:t>all the rooftops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/>
              <a:t>6    When I lived here, there ….. </a:t>
            </a:r>
            <a:r>
              <a:rPr lang="en-US" b="1" dirty="0" smtClean="0"/>
              <a:t>(stand) </a:t>
            </a:r>
            <a:r>
              <a:rPr lang="en-US" dirty="0" smtClean="0"/>
              <a:t>a chapel.</a:t>
            </a:r>
          </a:p>
          <a:p>
            <a:pPr marL="514350" indent="-514350">
              <a:buFontTx/>
              <a:buAutoNum type="arabicPlain" startAt="7"/>
            </a:pPr>
            <a:r>
              <a:rPr lang="en-US" dirty="0" smtClean="0"/>
              <a:t>It ….. </a:t>
            </a:r>
            <a:r>
              <a:rPr lang="en-US" b="1" dirty="0" smtClean="0"/>
              <a:t>(snow) </a:t>
            </a:r>
            <a:r>
              <a:rPr lang="en-US" dirty="0" smtClean="0"/>
              <a:t>heavily all that day.</a:t>
            </a:r>
          </a:p>
          <a:p>
            <a:pPr marL="514350" indent="-514350">
              <a:buFontTx/>
              <a:buAutoNum type="arabicPlain" startAt="7"/>
            </a:pPr>
            <a:r>
              <a:rPr lang="en-US" dirty="0" smtClean="0"/>
              <a:t>Do you know when he …. </a:t>
            </a:r>
            <a:r>
              <a:rPr lang="en-US" b="1" dirty="0" smtClean="0"/>
              <a:t>(ring)</a:t>
            </a:r>
            <a:r>
              <a:rPr lang="en-US" dirty="0" smtClean="0"/>
              <a:t>?</a:t>
            </a:r>
            <a:endParaRPr lang="en-US" dirty="0"/>
          </a:p>
          <a:p>
            <a:pPr>
              <a:buFontTx/>
              <a:buNone/>
            </a:pP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1266" y="4851003"/>
            <a:ext cx="3121256" cy="201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54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smtClean="0"/>
              <a:t>What are the other irregular forms?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8671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7D0CE7-F8E3-4218-B3CF-FDF4ECF928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A57D0CE7-F8E3-4218-B3CF-FDF4ECF928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99BA4E-B708-4684-B5CA-2E4AF81D7E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9599BA4E-B708-4684-B5CA-2E4AF81D7E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6F9606-74E7-49E2-9BA9-B3B8303D3F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FD6F9606-74E7-49E2-9BA9-B3B8303D3F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B988A5-BD7C-4B7F-94A5-915B3AB338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69B988A5-BD7C-4B7F-94A5-915B3AB338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3BAC61-2236-4210-A7AB-169FF49DBA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323BAC61-2236-4210-A7AB-169FF49DBA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AE1AFF-0015-4C37-9748-C93F4853DC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50AE1AFF-0015-4C37-9748-C93F4853DC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97326049"/>
              </p:ext>
            </p:extLst>
          </p:nvPr>
        </p:nvGraphicFramePr>
        <p:xfrm>
          <a:off x="457200" y="533400"/>
          <a:ext cx="8229600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166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7D5452C-B2E2-4CC8-BA71-1D6B05396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graphicEl>
                                              <a:dgm id="{07D5452C-B2E2-4CC8-BA71-1D6B053960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3BC4C3D-E206-4F0F-AD54-BEE1626F3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graphicEl>
                                              <a:dgm id="{23BC4C3D-E206-4F0F-AD54-BEE1626F33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5D7FB2C-158C-465F-A1F9-6D89098FAA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graphicEl>
                                              <a:dgm id="{05D7FB2C-158C-465F-A1F9-6D89098FAA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7EBD57-1283-4C7A-A0F6-111736899F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graphicEl>
                                              <a:dgm id="{307EBD57-1283-4C7A-A0F6-111736899F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82ACD00-FDC0-4E20-B943-41001FB6EC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graphicEl>
                                              <a:dgm id="{982ACD00-FDC0-4E20-B943-41001FB6EC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DE0EDE5-A496-498E-8FFC-8846475EA0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graphicEl>
                                              <a:dgm id="{8DE0EDE5-A496-498E-8FFC-8846475EA0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63BCE7E-E1E1-4503-B38C-FFA7B5F97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graphicEl>
                                              <a:dgm id="{F63BCE7E-E1E1-4503-B38C-FFA7B5F97F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CD9D155-0E8A-4511-8DB5-BC24CE49BA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graphicEl>
                                              <a:dgm id="{0CD9D155-0E8A-4511-8DB5-BC24CE49BA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Finish the following sentences so that they are true for you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24156042"/>
              </p:ext>
            </p:extLst>
          </p:nvPr>
        </p:nvGraphicFramePr>
        <p:xfrm>
          <a:off x="457200" y="2174875"/>
          <a:ext cx="6203032" cy="4494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4"/>
          </p:nvPr>
        </p:nvPicPr>
        <p:blipFill>
          <a:blip r:embed="rId7"/>
          <a:srcRect l="6347" r="6347"/>
          <a:stretch>
            <a:fillRect/>
          </a:stretch>
        </p:blipFill>
        <p:spPr>
          <a:xfrm>
            <a:off x="6732240" y="2564904"/>
            <a:ext cx="1954560" cy="1584176"/>
          </a:xfrm>
        </p:spPr>
      </p:pic>
    </p:spTree>
    <p:extLst>
      <p:ext uri="{BB962C8B-B14F-4D97-AF65-F5344CB8AC3E}">
        <p14:creationId xmlns:p14="http://schemas.microsoft.com/office/powerpoint/2010/main" val="443592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8C4932E-0B40-C841-A6A8-94EF9ED87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78C4932E-0B40-C841-A6A8-94EF9ED874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168B0E1-3AD7-F745-BF15-98A0A01FD5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0168B0E1-3AD7-F745-BF15-98A0A01FD5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EE006D5-2E6B-274B-9638-6F10AA738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FEE006D5-2E6B-274B-9638-6F10AA7389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D985789-9F88-D343-9341-5BC0919337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8D985789-9F88-D343-9341-5BC0919337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2958891-2A1E-5840-8C80-199A27A0D1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graphicEl>
                                              <a:dgm id="{F2958891-2A1E-5840-8C80-199A27A0D1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E7C53CD-296C-D24C-AAE6-5C1BDFD963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graphicEl>
                                              <a:dgm id="{3E7C53CD-296C-D24C-AAE6-5C1BDFD963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C3C39F6-4C85-0949-B321-D98F28D2F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>
                                            <p:graphicEl>
                                              <a:dgm id="{BC3C39F6-4C85-0949-B321-D98F28D2F1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338EF0C-C77A-3F48-B405-987AAACE64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8338EF0C-C77A-3F48-B405-987AAACE64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using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tenses</a:t>
            </a:r>
            <a:endParaRPr lang="en-US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1375048"/>
              </p:ext>
            </p:extLst>
          </p:nvPr>
        </p:nvGraphicFramePr>
        <p:xfrm>
          <a:off x="1475656" y="1484784"/>
          <a:ext cx="411480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173107">
            <a:off x="5930900" y="3221038"/>
            <a:ext cx="1773238" cy="1824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EAC6431-1F55-46C5-9A04-DFAFA01473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graphicEl>
                                              <a:dgm id="{7EAC6431-1F55-46C5-9A04-DFAFA01473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EA611717-5EDF-42B0-89D6-DF3377C20E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graphicEl>
                                              <a:dgm id="{EA611717-5EDF-42B0-89D6-DF3377C20E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5EE2D02-DFEA-4178-9B9C-46958B3B2E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>
                                            <p:graphicEl>
                                              <a:dgm id="{85EE2D02-DFEA-4178-9B9C-46958B3B2E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D0F95DD-A7EA-47BA-88BB-28E8B4D643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graphicEl>
                                              <a:dgm id="{9D0F95DD-A7EA-47BA-88BB-28E8B4D643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2BCB3043-E23D-441D-87FD-485F146FD7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>
                                            <p:graphicEl>
                                              <a:dgm id="{2BCB3043-E23D-441D-87FD-485F146FD7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C8678C3-0445-4838-9467-D05A94B192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>
                                            <p:graphicEl>
                                              <a:dgm id="{FC8678C3-0445-4838-9467-D05A94B192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C3530F6-B0AE-49DA-9AD8-F305B94A78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>
                                            <p:graphicEl>
                                              <a:dgm id="{CC3530F6-B0AE-49DA-9AD8-F305B94A78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Název díla: Přehled minulých časů</a:t>
            </a:r>
          </a:p>
          <a:p>
            <a:r>
              <a:rPr lang="cs-CZ" i="1" dirty="0" smtClean="0"/>
              <a:t>Datum vzniku: 17. 11.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12623" y="18864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407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a Jazyková škola s právem státní jazykové zkoušky,  Hradec Králové</vt:lpstr>
      <vt:lpstr>Tvary minulých časů</vt:lpstr>
      <vt:lpstr>Kdy se který používá:</vt:lpstr>
      <vt:lpstr>Complete the sentences</vt:lpstr>
      <vt:lpstr>Prezentace aplikace PowerPoint</vt:lpstr>
      <vt:lpstr>What are the other irregular forms?</vt:lpstr>
      <vt:lpstr>Prezentace aplikace PowerPoint</vt:lpstr>
      <vt:lpstr>Finish the following sentences so that they are true for you</vt:lpstr>
      <vt:lpstr>Translate using some of the past tenses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46</cp:revision>
  <dcterms:created xsi:type="dcterms:W3CDTF">2012-11-30T22:17:21Z</dcterms:created>
  <dcterms:modified xsi:type="dcterms:W3CDTF">2014-07-10T11:56:07Z</dcterms:modified>
</cp:coreProperties>
</file>