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73" r:id="rId4"/>
    <p:sldId id="275" r:id="rId5"/>
    <p:sldId id="278" r:id="rId6"/>
    <p:sldId id="279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878" y="-6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5F1243-14AD-2141-97F8-3836CEEC7098}" type="doc">
      <dgm:prSet loTypeId="urn:microsoft.com/office/officeart/2005/8/layout/hierarchy2" loCatId="" qsTypeId="urn:microsoft.com/office/officeart/2005/8/quickstyle/3D1" qsCatId="3D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A92FA7A-2681-4741-8124-46F575AED0C1}">
      <dgm:prSet phldrT="[Text]"/>
      <dgm:spPr/>
      <dgm:t>
        <a:bodyPr/>
        <a:lstStyle/>
        <a:p>
          <a:r>
            <a:rPr lang="en-US" dirty="0" smtClean="0"/>
            <a:t>The kid</a:t>
          </a:r>
          <a:endParaRPr lang="en-US" dirty="0"/>
        </a:p>
      </dgm:t>
    </dgm:pt>
    <dgm:pt modelId="{CDBC7D37-6354-5B4A-ADDD-61C59B5A7E28}" type="parTrans" cxnId="{23146871-7D9E-7042-84CC-B15BDF0D6658}">
      <dgm:prSet/>
      <dgm:spPr/>
      <dgm:t>
        <a:bodyPr/>
        <a:lstStyle/>
        <a:p>
          <a:endParaRPr lang="en-US"/>
        </a:p>
      </dgm:t>
    </dgm:pt>
    <dgm:pt modelId="{057EC673-77B0-C946-8B43-4C2C0665C121}" type="sibTrans" cxnId="{23146871-7D9E-7042-84CC-B15BDF0D6658}">
      <dgm:prSet/>
      <dgm:spPr/>
      <dgm:t>
        <a:bodyPr/>
        <a:lstStyle/>
        <a:p>
          <a:endParaRPr lang="en-US"/>
        </a:p>
      </dgm:t>
    </dgm:pt>
    <dgm:pt modelId="{6CC0DEB3-298B-B047-9D7A-D54776893B39}">
      <dgm:prSet phldrT="[Text]"/>
      <dgm:spPr/>
      <dgm:t>
        <a:bodyPr/>
        <a:lstStyle/>
        <a:p>
          <a:r>
            <a:rPr lang="en-US" dirty="0" smtClean="0"/>
            <a:t>crying</a:t>
          </a:r>
          <a:endParaRPr lang="en-US" dirty="0"/>
        </a:p>
      </dgm:t>
    </dgm:pt>
    <dgm:pt modelId="{847CAEA3-2C25-6646-949A-6AEE43FA2893}" type="parTrans" cxnId="{EB95B26D-14D9-2141-9A6E-5CC5799FFED4}">
      <dgm:prSet/>
      <dgm:spPr/>
      <dgm:t>
        <a:bodyPr/>
        <a:lstStyle/>
        <a:p>
          <a:endParaRPr lang="en-US"/>
        </a:p>
      </dgm:t>
    </dgm:pt>
    <dgm:pt modelId="{3842ED61-A4D1-604F-B101-12FB08D1D538}" type="sibTrans" cxnId="{EB95B26D-14D9-2141-9A6E-5CC5799FFED4}">
      <dgm:prSet/>
      <dgm:spPr/>
      <dgm:t>
        <a:bodyPr/>
        <a:lstStyle/>
        <a:p>
          <a:endParaRPr lang="en-US"/>
        </a:p>
      </dgm:t>
    </dgm:pt>
    <dgm:pt modelId="{F23C9553-09C9-1341-B699-6ECA5525E0D4}">
      <dgm:prSet phldrT="[Text]"/>
      <dgm:spPr/>
      <dgm:t>
        <a:bodyPr/>
        <a:lstStyle/>
        <a:p>
          <a:r>
            <a:rPr lang="en-US" dirty="0" smtClean="0"/>
            <a:t>has been</a:t>
          </a:r>
          <a:endParaRPr lang="en-US" dirty="0"/>
        </a:p>
      </dgm:t>
    </dgm:pt>
    <dgm:pt modelId="{4BD4AB9D-C9A6-F54F-BDF1-AEBEFA79EF9F}" type="sibTrans" cxnId="{96E5ADFD-5A44-EC46-B804-33D8E6D69DE5}">
      <dgm:prSet/>
      <dgm:spPr/>
      <dgm:t>
        <a:bodyPr/>
        <a:lstStyle/>
        <a:p>
          <a:endParaRPr lang="en-US"/>
        </a:p>
      </dgm:t>
    </dgm:pt>
    <dgm:pt modelId="{3AF5C3DA-43A3-3F48-BF8B-75EBEE87FA15}" type="parTrans" cxnId="{96E5ADFD-5A44-EC46-B804-33D8E6D69DE5}">
      <dgm:prSet/>
      <dgm:spPr/>
      <dgm:t>
        <a:bodyPr/>
        <a:lstStyle/>
        <a:p>
          <a:endParaRPr lang="en-US"/>
        </a:p>
      </dgm:t>
    </dgm:pt>
    <dgm:pt modelId="{48F9C08F-7CB6-9A46-93BA-14127D5010CB}" type="pres">
      <dgm:prSet presAssocID="{BC5F1243-14AD-2141-97F8-3836CEEC709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ECB273C-25F7-584F-B5A8-1A4D1A220570}" type="pres">
      <dgm:prSet presAssocID="{2A92FA7A-2681-4741-8124-46F575AED0C1}" presName="root1" presStyleCnt="0"/>
      <dgm:spPr/>
      <dgm:t>
        <a:bodyPr/>
        <a:lstStyle/>
        <a:p>
          <a:endParaRPr lang="en-US"/>
        </a:p>
      </dgm:t>
    </dgm:pt>
    <dgm:pt modelId="{2938F14C-C3DE-7948-AF0A-7DC43D62BC8C}" type="pres">
      <dgm:prSet presAssocID="{2A92FA7A-2681-4741-8124-46F575AED0C1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1A7E698-F871-AE4B-AE2A-A7564CA84C3A}" type="pres">
      <dgm:prSet presAssocID="{2A92FA7A-2681-4741-8124-46F575AED0C1}" presName="level2hierChild" presStyleCnt="0"/>
      <dgm:spPr/>
      <dgm:t>
        <a:bodyPr/>
        <a:lstStyle/>
        <a:p>
          <a:endParaRPr lang="en-US"/>
        </a:p>
      </dgm:t>
    </dgm:pt>
    <dgm:pt modelId="{A51409F9-343B-E54E-AC2B-CC0CB9C3B7E1}" type="pres">
      <dgm:prSet presAssocID="{3AF5C3DA-43A3-3F48-BF8B-75EBEE87FA15}" presName="conn2-1" presStyleLbl="parChTrans1D2" presStyleIdx="0" presStyleCnt="1"/>
      <dgm:spPr/>
      <dgm:t>
        <a:bodyPr/>
        <a:lstStyle/>
        <a:p>
          <a:endParaRPr lang="en-US"/>
        </a:p>
      </dgm:t>
    </dgm:pt>
    <dgm:pt modelId="{16348FF6-4124-6D49-82F5-F51552E61926}" type="pres">
      <dgm:prSet presAssocID="{3AF5C3DA-43A3-3F48-BF8B-75EBEE87FA15}" presName="connTx" presStyleLbl="parChTrans1D2" presStyleIdx="0" presStyleCnt="1"/>
      <dgm:spPr/>
      <dgm:t>
        <a:bodyPr/>
        <a:lstStyle/>
        <a:p>
          <a:endParaRPr lang="en-US"/>
        </a:p>
      </dgm:t>
    </dgm:pt>
    <dgm:pt modelId="{00A0CF02-86E9-834C-A7E4-C6B5A84CCC23}" type="pres">
      <dgm:prSet presAssocID="{F23C9553-09C9-1341-B699-6ECA5525E0D4}" presName="root2" presStyleCnt="0"/>
      <dgm:spPr/>
      <dgm:t>
        <a:bodyPr/>
        <a:lstStyle/>
        <a:p>
          <a:endParaRPr lang="en-US"/>
        </a:p>
      </dgm:t>
    </dgm:pt>
    <dgm:pt modelId="{9713C293-B8AE-5444-817D-D8456069CDF7}" type="pres">
      <dgm:prSet presAssocID="{F23C9553-09C9-1341-B699-6ECA5525E0D4}" presName="LevelTwoTextNode" presStyleLbl="node2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40978D3-FDD5-714C-9695-60C8A8BAADFD}" type="pres">
      <dgm:prSet presAssocID="{F23C9553-09C9-1341-B699-6ECA5525E0D4}" presName="level3hierChild" presStyleCnt="0"/>
      <dgm:spPr/>
      <dgm:t>
        <a:bodyPr/>
        <a:lstStyle/>
        <a:p>
          <a:endParaRPr lang="en-US"/>
        </a:p>
      </dgm:t>
    </dgm:pt>
    <dgm:pt modelId="{B6AD0D77-8CFF-9741-86D8-3BE95DE29793}" type="pres">
      <dgm:prSet presAssocID="{847CAEA3-2C25-6646-949A-6AEE43FA2893}" presName="conn2-1" presStyleLbl="parChTrans1D3" presStyleIdx="0" presStyleCnt="1"/>
      <dgm:spPr/>
      <dgm:t>
        <a:bodyPr/>
        <a:lstStyle/>
        <a:p>
          <a:endParaRPr lang="en-US"/>
        </a:p>
      </dgm:t>
    </dgm:pt>
    <dgm:pt modelId="{08F1D5BE-C007-C94B-8F55-3E0D28019700}" type="pres">
      <dgm:prSet presAssocID="{847CAEA3-2C25-6646-949A-6AEE43FA2893}" presName="connTx" presStyleLbl="parChTrans1D3" presStyleIdx="0" presStyleCnt="1"/>
      <dgm:spPr/>
      <dgm:t>
        <a:bodyPr/>
        <a:lstStyle/>
        <a:p>
          <a:endParaRPr lang="en-US"/>
        </a:p>
      </dgm:t>
    </dgm:pt>
    <dgm:pt modelId="{36084CC3-40DD-1D48-B694-46C19AD90824}" type="pres">
      <dgm:prSet presAssocID="{6CC0DEB3-298B-B047-9D7A-D54776893B39}" presName="root2" presStyleCnt="0"/>
      <dgm:spPr/>
      <dgm:t>
        <a:bodyPr/>
        <a:lstStyle/>
        <a:p>
          <a:endParaRPr lang="en-US"/>
        </a:p>
      </dgm:t>
    </dgm:pt>
    <dgm:pt modelId="{28EF8C1D-BCC8-834B-9EA0-6269A4070493}" type="pres">
      <dgm:prSet presAssocID="{6CC0DEB3-298B-B047-9D7A-D54776893B39}" presName="LevelTwoTextNode" presStyleLbl="node3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10056AD-D34A-2C41-B2C8-4AA34C04FF88}" type="pres">
      <dgm:prSet presAssocID="{6CC0DEB3-298B-B047-9D7A-D54776893B39}" presName="level3hierChild" presStyleCnt="0"/>
      <dgm:spPr/>
      <dgm:t>
        <a:bodyPr/>
        <a:lstStyle/>
        <a:p>
          <a:endParaRPr lang="en-US"/>
        </a:p>
      </dgm:t>
    </dgm:pt>
  </dgm:ptLst>
  <dgm:cxnLst>
    <dgm:cxn modelId="{B1F8C603-4F6F-DA44-A27E-E15E8CB4C35C}" type="presOf" srcId="{3AF5C3DA-43A3-3F48-BF8B-75EBEE87FA15}" destId="{16348FF6-4124-6D49-82F5-F51552E61926}" srcOrd="1" destOrd="0" presId="urn:microsoft.com/office/officeart/2005/8/layout/hierarchy2"/>
    <dgm:cxn modelId="{23146871-7D9E-7042-84CC-B15BDF0D6658}" srcId="{BC5F1243-14AD-2141-97F8-3836CEEC7098}" destId="{2A92FA7A-2681-4741-8124-46F575AED0C1}" srcOrd="0" destOrd="0" parTransId="{CDBC7D37-6354-5B4A-ADDD-61C59B5A7E28}" sibTransId="{057EC673-77B0-C946-8B43-4C2C0665C121}"/>
    <dgm:cxn modelId="{62A7C0A4-913B-F847-802F-D1DD9E519894}" type="presOf" srcId="{6CC0DEB3-298B-B047-9D7A-D54776893B39}" destId="{28EF8C1D-BCC8-834B-9EA0-6269A4070493}" srcOrd="0" destOrd="0" presId="urn:microsoft.com/office/officeart/2005/8/layout/hierarchy2"/>
    <dgm:cxn modelId="{96E5ADFD-5A44-EC46-B804-33D8E6D69DE5}" srcId="{2A92FA7A-2681-4741-8124-46F575AED0C1}" destId="{F23C9553-09C9-1341-B699-6ECA5525E0D4}" srcOrd="0" destOrd="0" parTransId="{3AF5C3DA-43A3-3F48-BF8B-75EBEE87FA15}" sibTransId="{4BD4AB9D-C9A6-F54F-BDF1-AEBEFA79EF9F}"/>
    <dgm:cxn modelId="{B295670F-7A92-8E44-9902-E039DF6D3725}" type="presOf" srcId="{847CAEA3-2C25-6646-949A-6AEE43FA2893}" destId="{08F1D5BE-C007-C94B-8F55-3E0D28019700}" srcOrd="1" destOrd="0" presId="urn:microsoft.com/office/officeart/2005/8/layout/hierarchy2"/>
    <dgm:cxn modelId="{EB95B26D-14D9-2141-9A6E-5CC5799FFED4}" srcId="{F23C9553-09C9-1341-B699-6ECA5525E0D4}" destId="{6CC0DEB3-298B-B047-9D7A-D54776893B39}" srcOrd="0" destOrd="0" parTransId="{847CAEA3-2C25-6646-949A-6AEE43FA2893}" sibTransId="{3842ED61-A4D1-604F-B101-12FB08D1D538}"/>
    <dgm:cxn modelId="{36145BD3-B9E5-284B-876F-88FD544D9149}" type="presOf" srcId="{BC5F1243-14AD-2141-97F8-3836CEEC7098}" destId="{48F9C08F-7CB6-9A46-93BA-14127D5010CB}" srcOrd="0" destOrd="0" presId="urn:microsoft.com/office/officeart/2005/8/layout/hierarchy2"/>
    <dgm:cxn modelId="{EE8DCE37-D737-3344-AD28-0A1F3B513EB5}" type="presOf" srcId="{847CAEA3-2C25-6646-949A-6AEE43FA2893}" destId="{B6AD0D77-8CFF-9741-86D8-3BE95DE29793}" srcOrd="0" destOrd="0" presId="urn:microsoft.com/office/officeart/2005/8/layout/hierarchy2"/>
    <dgm:cxn modelId="{EDACA212-99DD-914C-B30C-C07488105A06}" type="presOf" srcId="{2A92FA7A-2681-4741-8124-46F575AED0C1}" destId="{2938F14C-C3DE-7948-AF0A-7DC43D62BC8C}" srcOrd="0" destOrd="0" presId="urn:microsoft.com/office/officeart/2005/8/layout/hierarchy2"/>
    <dgm:cxn modelId="{90972E73-07B9-644F-97DC-EEFE92C73104}" type="presOf" srcId="{3AF5C3DA-43A3-3F48-BF8B-75EBEE87FA15}" destId="{A51409F9-343B-E54E-AC2B-CC0CB9C3B7E1}" srcOrd="0" destOrd="0" presId="urn:microsoft.com/office/officeart/2005/8/layout/hierarchy2"/>
    <dgm:cxn modelId="{3936EA64-7249-6340-B343-216ACB0F1098}" type="presOf" srcId="{F23C9553-09C9-1341-B699-6ECA5525E0D4}" destId="{9713C293-B8AE-5444-817D-D8456069CDF7}" srcOrd="0" destOrd="0" presId="urn:microsoft.com/office/officeart/2005/8/layout/hierarchy2"/>
    <dgm:cxn modelId="{1EE6825B-337A-A640-8EEA-A45429587D03}" type="presParOf" srcId="{48F9C08F-7CB6-9A46-93BA-14127D5010CB}" destId="{0ECB273C-25F7-584F-B5A8-1A4D1A220570}" srcOrd="0" destOrd="0" presId="urn:microsoft.com/office/officeart/2005/8/layout/hierarchy2"/>
    <dgm:cxn modelId="{B9D4BD40-9611-074C-891B-95CA8E2106BC}" type="presParOf" srcId="{0ECB273C-25F7-584F-B5A8-1A4D1A220570}" destId="{2938F14C-C3DE-7948-AF0A-7DC43D62BC8C}" srcOrd="0" destOrd="0" presId="urn:microsoft.com/office/officeart/2005/8/layout/hierarchy2"/>
    <dgm:cxn modelId="{E18BBB09-14DF-9947-85BE-F20E372CF0A7}" type="presParOf" srcId="{0ECB273C-25F7-584F-B5A8-1A4D1A220570}" destId="{B1A7E698-F871-AE4B-AE2A-A7564CA84C3A}" srcOrd="1" destOrd="0" presId="urn:microsoft.com/office/officeart/2005/8/layout/hierarchy2"/>
    <dgm:cxn modelId="{3C53822C-D0A4-4348-8015-131CFB88C817}" type="presParOf" srcId="{B1A7E698-F871-AE4B-AE2A-A7564CA84C3A}" destId="{A51409F9-343B-E54E-AC2B-CC0CB9C3B7E1}" srcOrd="0" destOrd="0" presId="urn:microsoft.com/office/officeart/2005/8/layout/hierarchy2"/>
    <dgm:cxn modelId="{CEC52318-825E-4C44-ADAA-84CB391D3D48}" type="presParOf" srcId="{A51409F9-343B-E54E-AC2B-CC0CB9C3B7E1}" destId="{16348FF6-4124-6D49-82F5-F51552E61926}" srcOrd="0" destOrd="0" presId="urn:microsoft.com/office/officeart/2005/8/layout/hierarchy2"/>
    <dgm:cxn modelId="{4EBFA288-68E2-3C4F-ADDD-87B70CF50198}" type="presParOf" srcId="{B1A7E698-F871-AE4B-AE2A-A7564CA84C3A}" destId="{00A0CF02-86E9-834C-A7E4-C6B5A84CCC23}" srcOrd="1" destOrd="0" presId="urn:microsoft.com/office/officeart/2005/8/layout/hierarchy2"/>
    <dgm:cxn modelId="{E58551BE-9707-6649-8653-0EA9EDF9ED46}" type="presParOf" srcId="{00A0CF02-86E9-834C-A7E4-C6B5A84CCC23}" destId="{9713C293-B8AE-5444-817D-D8456069CDF7}" srcOrd="0" destOrd="0" presId="urn:microsoft.com/office/officeart/2005/8/layout/hierarchy2"/>
    <dgm:cxn modelId="{A954F58E-4F7C-E044-9A48-760316128163}" type="presParOf" srcId="{00A0CF02-86E9-834C-A7E4-C6B5A84CCC23}" destId="{C40978D3-FDD5-714C-9695-60C8A8BAADFD}" srcOrd="1" destOrd="0" presId="urn:microsoft.com/office/officeart/2005/8/layout/hierarchy2"/>
    <dgm:cxn modelId="{5C9ADAA9-708D-9043-8415-ED82C66C7922}" type="presParOf" srcId="{C40978D3-FDD5-714C-9695-60C8A8BAADFD}" destId="{B6AD0D77-8CFF-9741-86D8-3BE95DE29793}" srcOrd="0" destOrd="0" presId="urn:microsoft.com/office/officeart/2005/8/layout/hierarchy2"/>
    <dgm:cxn modelId="{5DC90F50-A7E0-AC48-B8D8-9D2637C166CC}" type="presParOf" srcId="{B6AD0D77-8CFF-9741-86D8-3BE95DE29793}" destId="{08F1D5BE-C007-C94B-8F55-3E0D28019700}" srcOrd="0" destOrd="0" presId="urn:microsoft.com/office/officeart/2005/8/layout/hierarchy2"/>
    <dgm:cxn modelId="{6869F22E-D00A-024C-A14F-213D7A985220}" type="presParOf" srcId="{C40978D3-FDD5-714C-9695-60C8A8BAADFD}" destId="{36084CC3-40DD-1D48-B694-46C19AD90824}" srcOrd="1" destOrd="0" presId="urn:microsoft.com/office/officeart/2005/8/layout/hierarchy2"/>
    <dgm:cxn modelId="{050BDA83-913D-9F4C-B47A-0FBE3E3983C2}" type="presParOf" srcId="{36084CC3-40DD-1D48-B694-46C19AD90824}" destId="{28EF8C1D-BCC8-834B-9EA0-6269A4070493}" srcOrd="0" destOrd="0" presId="urn:microsoft.com/office/officeart/2005/8/layout/hierarchy2"/>
    <dgm:cxn modelId="{D12C33D2-1EEA-884E-9AF8-9FE7FF8BEF7B}" type="presParOf" srcId="{36084CC3-40DD-1D48-B694-46C19AD90824}" destId="{510056AD-D34A-2C41-B2C8-4AA34C04FF8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948F3B-6D4B-274A-A18F-9622EB96AE43}" type="doc">
      <dgm:prSet loTypeId="urn:microsoft.com/office/officeart/2005/8/layout/default#1" loCatId="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42FD1F8-B9D7-3A42-984E-5C07B4C336E6}">
      <dgm:prSet custT="1"/>
      <dgm:spPr/>
      <dgm:t>
        <a:bodyPr/>
        <a:lstStyle/>
        <a:p>
          <a:pPr rtl="0"/>
          <a:r>
            <a:rPr lang="en-US" sz="1800" smtClean="0"/>
            <a:t>Waiter</a:t>
          </a:r>
          <a:endParaRPr lang="en-US" sz="1800"/>
        </a:p>
      </dgm:t>
    </dgm:pt>
    <dgm:pt modelId="{B44685C9-A3E3-7F43-80FF-403919FF8686}" type="parTrans" cxnId="{AD95D1CE-B0A7-0B46-B43B-036F2B631505}">
      <dgm:prSet/>
      <dgm:spPr/>
      <dgm:t>
        <a:bodyPr/>
        <a:lstStyle/>
        <a:p>
          <a:endParaRPr lang="en-US"/>
        </a:p>
      </dgm:t>
    </dgm:pt>
    <dgm:pt modelId="{1BD4CBB0-DE56-504D-93B5-00C85E038004}" type="sibTrans" cxnId="{AD95D1CE-B0A7-0B46-B43B-036F2B631505}">
      <dgm:prSet/>
      <dgm:spPr/>
      <dgm:t>
        <a:bodyPr/>
        <a:lstStyle/>
        <a:p>
          <a:endParaRPr lang="en-US"/>
        </a:p>
      </dgm:t>
    </dgm:pt>
    <dgm:pt modelId="{16735134-1D60-2847-843C-0FD1ED7FDEA5}">
      <dgm:prSet custT="1"/>
      <dgm:spPr/>
      <dgm:t>
        <a:bodyPr/>
        <a:lstStyle/>
        <a:p>
          <a:pPr rtl="0"/>
          <a:r>
            <a:rPr lang="en-US" sz="1800" dirty="0" smtClean="0"/>
            <a:t>Pilot</a:t>
          </a:r>
          <a:endParaRPr lang="en-US" sz="1800" dirty="0"/>
        </a:p>
      </dgm:t>
    </dgm:pt>
    <dgm:pt modelId="{81D555BE-3DEC-A944-A157-B140D6BFE57D}" type="parTrans" cxnId="{D93D89F6-6E93-2840-A632-E0A31C646BDE}">
      <dgm:prSet/>
      <dgm:spPr/>
      <dgm:t>
        <a:bodyPr/>
        <a:lstStyle/>
        <a:p>
          <a:endParaRPr lang="en-US"/>
        </a:p>
      </dgm:t>
    </dgm:pt>
    <dgm:pt modelId="{A5094AE0-5B9A-CC40-953C-B243BF174657}" type="sibTrans" cxnId="{D93D89F6-6E93-2840-A632-E0A31C646BDE}">
      <dgm:prSet/>
      <dgm:spPr/>
      <dgm:t>
        <a:bodyPr/>
        <a:lstStyle/>
        <a:p>
          <a:endParaRPr lang="en-US"/>
        </a:p>
      </dgm:t>
    </dgm:pt>
    <dgm:pt modelId="{12E270C0-669B-CC4A-8B10-D5FE717D9089}">
      <dgm:prSet custT="1"/>
      <dgm:spPr/>
      <dgm:t>
        <a:bodyPr/>
        <a:lstStyle/>
        <a:p>
          <a:pPr rtl="0"/>
          <a:r>
            <a:rPr lang="en-US" sz="1800" dirty="0" smtClean="0"/>
            <a:t>Farmer</a:t>
          </a:r>
          <a:endParaRPr lang="en-US" sz="1800" dirty="0"/>
        </a:p>
      </dgm:t>
    </dgm:pt>
    <dgm:pt modelId="{2144B844-59B8-F240-B38E-817A2954E2E2}" type="parTrans" cxnId="{D3BF3D34-F49D-C94D-B88A-8F67739FF740}">
      <dgm:prSet/>
      <dgm:spPr/>
      <dgm:t>
        <a:bodyPr/>
        <a:lstStyle/>
        <a:p>
          <a:endParaRPr lang="en-US"/>
        </a:p>
      </dgm:t>
    </dgm:pt>
    <dgm:pt modelId="{B23572D6-1F24-214D-87FC-D427C3D36CFA}" type="sibTrans" cxnId="{D3BF3D34-F49D-C94D-B88A-8F67739FF740}">
      <dgm:prSet/>
      <dgm:spPr/>
      <dgm:t>
        <a:bodyPr/>
        <a:lstStyle/>
        <a:p>
          <a:endParaRPr lang="en-US"/>
        </a:p>
      </dgm:t>
    </dgm:pt>
    <dgm:pt modelId="{3AD9938C-815C-F442-A869-76DE22F1ADC0}">
      <dgm:prSet custT="1"/>
      <dgm:spPr/>
      <dgm:t>
        <a:bodyPr/>
        <a:lstStyle/>
        <a:p>
          <a:pPr rtl="0"/>
          <a:r>
            <a:rPr lang="en-US" sz="1800" smtClean="0"/>
            <a:t>Teacher</a:t>
          </a:r>
          <a:endParaRPr lang="en-US" sz="1800"/>
        </a:p>
      </dgm:t>
    </dgm:pt>
    <dgm:pt modelId="{D7ACDE6A-A703-9F45-9949-B68CEF37EAA0}" type="parTrans" cxnId="{221D5476-FC5D-D94A-846A-954F021A9865}">
      <dgm:prSet/>
      <dgm:spPr/>
      <dgm:t>
        <a:bodyPr/>
        <a:lstStyle/>
        <a:p>
          <a:endParaRPr lang="en-US"/>
        </a:p>
      </dgm:t>
    </dgm:pt>
    <dgm:pt modelId="{DC68E439-DDA7-C848-82D9-963353C6B476}" type="sibTrans" cxnId="{221D5476-FC5D-D94A-846A-954F021A9865}">
      <dgm:prSet/>
      <dgm:spPr/>
      <dgm:t>
        <a:bodyPr/>
        <a:lstStyle/>
        <a:p>
          <a:endParaRPr lang="en-US"/>
        </a:p>
      </dgm:t>
    </dgm:pt>
    <dgm:pt modelId="{38551BE0-9249-C746-A4A9-45845EB161A0}">
      <dgm:prSet custT="1"/>
      <dgm:spPr/>
      <dgm:t>
        <a:bodyPr/>
        <a:lstStyle/>
        <a:p>
          <a:pPr rtl="0"/>
          <a:r>
            <a:rPr lang="en-US" sz="1800" dirty="0" smtClean="0"/>
            <a:t>Mum on maternity leave</a:t>
          </a:r>
          <a:endParaRPr lang="en-US" sz="1800" dirty="0"/>
        </a:p>
      </dgm:t>
    </dgm:pt>
    <dgm:pt modelId="{BC1BD4E6-027B-764C-BE5A-770F7DB6E68F}" type="parTrans" cxnId="{E6C12B33-6E3F-6C46-B64F-D63EDF6DB751}">
      <dgm:prSet/>
      <dgm:spPr/>
      <dgm:t>
        <a:bodyPr/>
        <a:lstStyle/>
        <a:p>
          <a:endParaRPr lang="en-US"/>
        </a:p>
      </dgm:t>
    </dgm:pt>
    <dgm:pt modelId="{9EA01F84-AFCF-5F4D-B46C-5B9260CCA77B}" type="sibTrans" cxnId="{E6C12B33-6E3F-6C46-B64F-D63EDF6DB751}">
      <dgm:prSet/>
      <dgm:spPr/>
      <dgm:t>
        <a:bodyPr/>
        <a:lstStyle/>
        <a:p>
          <a:endParaRPr lang="en-US"/>
        </a:p>
      </dgm:t>
    </dgm:pt>
    <dgm:pt modelId="{60A195AD-5979-F740-A8AC-EE6B7D46C501}">
      <dgm:prSet custT="1"/>
      <dgm:spPr/>
      <dgm:t>
        <a:bodyPr/>
        <a:lstStyle/>
        <a:p>
          <a:pPr rtl="0"/>
          <a:r>
            <a:rPr lang="en-US" sz="1800" smtClean="0"/>
            <a:t>Taxi driver</a:t>
          </a:r>
          <a:endParaRPr lang="en-US" sz="1800"/>
        </a:p>
      </dgm:t>
    </dgm:pt>
    <dgm:pt modelId="{EC9CD599-45D3-5941-9880-01A0767B7006}" type="parTrans" cxnId="{D75D0003-37F0-224A-8FCD-FE8E47CB01B5}">
      <dgm:prSet/>
      <dgm:spPr/>
      <dgm:t>
        <a:bodyPr/>
        <a:lstStyle/>
        <a:p>
          <a:endParaRPr lang="en-US"/>
        </a:p>
      </dgm:t>
    </dgm:pt>
    <dgm:pt modelId="{E8367625-03C9-9D40-A322-6300B73E1A57}" type="sibTrans" cxnId="{D75D0003-37F0-224A-8FCD-FE8E47CB01B5}">
      <dgm:prSet/>
      <dgm:spPr/>
      <dgm:t>
        <a:bodyPr/>
        <a:lstStyle/>
        <a:p>
          <a:endParaRPr lang="en-US"/>
        </a:p>
      </dgm:t>
    </dgm:pt>
    <dgm:pt modelId="{A2595095-81D4-CE4C-9D5F-2978CCC2F2C0}">
      <dgm:prSet custT="1"/>
      <dgm:spPr/>
      <dgm:t>
        <a:bodyPr/>
        <a:lstStyle/>
        <a:p>
          <a:pPr rtl="0"/>
          <a:r>
            <a:rPr lang="en-US" sz="1800" smtClean="0"/>
            <a:t>Student</a:t>
          </a:r>
          <a:endParaRPr lang="en-US" sz="1800"/>
        </a:p>
      </dgm:t>
    </dgm:pt>
    <dgm:pt modelId="{4A9FBC14-536F-494D-AA7F-92381A5E254C}" type="parTrans" cxnId="{84B0230F-0D26-8C49-A27E-516A5CACA7C7}">
      <dgm:prSet/>
      <dgm:spPr/>
      <dgm:t>
        <a:bodyPr/>
        <a:lstStyle/>
        <a:p>
          <a:endParaRPr lang="en-US"/>
        </a:p>
      </dgm:t>
    </dgm:pt>
    <dgm:pt modelId="{A4D5C990-25C3-2241-8F07-7C4C90E53CA6}" type="sibTrans" cxnId="{84B0230F-0D26-8C49-A27E-516A5CACA7C7}">
      <dgm:prSet/>
      <dgm:spPr/>
      <dgm:t>
        <a:bodyPr/>
        <a:lstStyle/>
        <a:p>
          <a:endParaRPr lang="en-US"/>
        </a:p>
      </dgm:t>
    </dgm:pt>
    <dgm:pt modelId="{E9B9A4A9-7061-8A40-9DED-98C3D1C09F40}">
      <dgm:prSet custT="1"/>
      <dgm:spPr/>
      <dgm:t>
        <a:bodyPr/>
        <a:lstStyle/>
        <a:p>
          <a:pPr rtl="0"/>
          <a:r>
            <a:rPr lang="en-US" sz="1800" smtClean="0"/>
            <a:t>Policeman</a:t>
          </a:r>
          <a:endParaRPr lang="en-US" sz="1800"/>
        </a:p>
      </dgm:t>
    </dgm:pt>
    <dgm:pt modelId="{2D0A2621-5F05-9243-99C6-284A9375A0EB}" type="parTrans" cxnId="{7D0F2CAA-94D1-B845-91F6-9C61FE81F971}">
      <dgm:prSet/>
      <dgm:spPr/>
      <dgm:t>
        <a:bodyPr/>
        <a:lstStyle/>
        <a:p>
          <a:endParaRPr lang="en-US"/>
        </a:p>
      </dgm:t>
    </dgm:pt>
    <dgm:pt modelId="{2751C0D5-8FE8-664D-8741-C6050A4B859E}" type="sibTrans" cxnId="{7D0F2CAA-94D1-B845-91F6-9C61FE81F971}">
      <dgm:prSet/>
      <dgm:spPr/>
      <dgm:t>
        <a:bodyPr/>
        <a:lstStyle/>
        <a:p>
          <a:endParaRPr lang="en-US"/>
        </a:p>
      </dgm:t>
    </dgm:pt>
    <dgm:pt modelId="{2BA21D61-C8BF-CB40-8DDD-DD2F505780ED}">
      <dgm:prSet custT="1"/>
      <dgm:spPr/>
      <dgm:t>
        <a:bodyPr/>
        <a:lstStyle/>
        <a:p>
          <a:pPr rtl="0"/>
          <a:r>
            <a:rPr lang="en-US" sz="1800" dirty="0" smtClean="0"/>
            <a:t>secretary</a:t>
          </a:r>
          <a:endParaRPr lang="en-US" sz="1800" dirty="0"/>
        </a:p>
      </dgm:t>
    </dgm:pt>
    <dgm:pt modelId="{44B383D1-43F7-9A46-92B2-490241AE9019}" type="parTrans" cxnId="{AF57F1F3-5341-2241-8B23-D4341B30157F}">
      <dgm:prSet/>
      <dgm:spPr/>
      <dgm:t>
        <a:bodyPr/>
        <a:lstStyle/>
        <a:p>
          <a:endParaRPr lang="en-US"/>
        </a:p>
      </dgm:t>
    </dgm:pt>
    <dgm:pt modelId="{BE5A67BE-14EF-4241-8EDE-ADDACA3BA08E}" type="sibTrans" cxnId="{AF57F1F3-5341-2241-8B23-D4341B30157F}">
      <dgm:prSet/>
      <dgm:spPr/>
      <dgm:t>
        <a:bodyPr/>
        <a:lstStyle/>
        <a:p>
          <a:endParaRPr lang="en-US"/>
        </a:p>
      </dgm:t>
    </dgm:pt>
    <dgm:pt modelId="{848B3AAE-0938-0B4D-B3F2-4D2CB84A9AC1}" type="pres">
      <dgm:prSet presAssocID="{04948F3B-6D4B-274A-A18F-9622EB96AE4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8C4932E-0B40-C841-A6A8-94EF9ED87450}" type="pres">
      <dgm:prSet presAssocID="{142FD1F8-B9D7-3A42-984E-5C07B4C336E6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E8AAC1E-4D8B-1B45-A6F1-F8528AD932FE}" type="pres">
      <dgm:prSet presAssocID="{1BD4CBB0-DE56-504D-93B5-00C85E038004}" presName="sibTrans" presStyleCnt="0"/>
      <dgm:spPr/>
    </dgm:pt>
    <dgm:pt modelId="{0168B0E1-3AD7-F745-BF15-98A0A01FD5DA}" type="pres">
      <dgm:prSet presAssocID="{16735134-1D60-2847-843C-0FD1ED7FDEA5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95905DC-BEB4-6A4C-9679-B7A1427177DA}" type="pres">
      <dgm:prSet presAssocID="{A5094AE0-5B9A-CC40-953C-B243BF174657}" presName="sibTrans" presStyleCnt="0"/>
      <dgm:spPr/>
    </dgm:pt>
    <dgm:pt modelId="{FEE006D5-2E6B-274B-9638-6F10AA73890E}" type="pres">
      <dgm:prSet presAssocID="{12E270C0-669B-CC4A-8B10-D5FE717D9089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86E4DF0-A86C-BA43-8216-B83405EA2622}" type="pres">
      <dgm:prSet presAssocID="{B23572D6-1F24-214D-87FC-D427C3D36CFA}" presName="sibTrans" presStyleCnt="0"/>
      <dgm:spPr/>
    </dgm:pt>
    <dgm:pt modelId="{8D985789-9F88-D343-9341-5BC091933704}" type="pres">
      <dgm:prSet presAssocID="{3AD9938C-815C-F442-A869-76DE22F1ADC0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75641DD-ACC6-4E44-87B9-2B49DC9B0468}" type="pres">
      <dgm:prSet presAssocID="{DC68E439-DDA7-C848-82D9-963353C6B476}" presName="sibTrans" presStyleCnt="0"/>
      <dgm:spPr/>
    </dgm:pt>
    <dgm:pt modelId="{F2958891-2A1E-5840-8C80-199A27A0D119}" type="pres">
      <dgm:prSet presAssocID="{38551BE0-9249-C746-A4A9-45845EB161A0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76785AA-BAC3-8741-AE9B-3FF114B7142B}" type="pres">
      <dgm:prSet presAssocID="{9EA01F84-AFCF-5F4D-B46C-5B9260CCA77B}" presName="sibTrans" presStyleCnt="0"/>
      <dgm:spPr/>
    </dgm:pt>
    <dgm:pt modelId="{3E7C53CD-296C-D24C-AAE6-5C1BDFD9633E}" type="pres">
      <dgm:prSet presAssocID="{60A195AD-5979-F740-A8AC-EE6B7D46C501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F20CD84-BC97-F743-9E61-B7E78032FBD4}" type="pres">
      <dgm:prSet presAssocID="{E8367625-03C9-9D40-A322-6300B73E1A57}" presName="sibTrans" presStyleCnt="0"/>
      <dgm:spPr/>
    </dgm:pt>
    <dgm:pt modelId="{BC3C39F6-4C85-0949-B321-D98F28D2F127}" type="pres">
      <dgm:prSet presAssocID="{A2595095-81D4-CE4C-9D5F-2978CCC2F2C0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6CDFB2A-FD78-8F47-BA9B-14669908F5C8}" type="pres">
      <dgm:prSet presAssocID="{A4D5C990-25C3-2241-8F07-7C4C90E53CA6}" presName="sibTrans" presStyleCnt="0"/>
      <dgm:spPr/>
    </dgm:pt>
    <dgm:pt modelId="{8338EF0C-C77A-3F48-B405-987AAACE6415}" type="pres">
      <dgm:prSet presAssocID="{E9B9A4A9-7061-8A40-9DED-98C3D1C09F40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BC3E2E8-DCA4-074B-8266-D591ABCF5D31}" type="pres">
      <dgm:prSet presAssocID="{2751C0D5-8FE8-664D-8741-C6050A4B859E}" presName="sibTrans" presStyleCnt="0"/>
      <dgm:spPr/>
    </dgm:pt>
    <dgm:pt modelId="{9EDB761D-0520-C744-974A-93BCCD81284A}" type="pres">
      <dgm:prSet presAssocID="{2BA21D61-C8BF-CB40-8DDD-DD2F505780ED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313AAF5-7A30-8A46-A87D-EFC2F038F611}" type="presOf" srcId="{3AD9938C-815C-F442-A869-76DE22F1ADC0}" destId="{8D985789-9F88-D343-9341-5BC091933704}" srcOrd="0" destOrd="0" presId="urn:microsoft.com/office/officeart/2005/8/layout/default#1"/>
    <dgm:cxn modelId="{7D0F2CAA-94D1-B845-91F6-9C61FE81F971}" srcId="{04948F3B-6D4B-274A-A18F-9622EB96AE43}" destId="{E9B9A4A9-7061-8A40-9DED-98C3D1C09F40}" srcOrd="7" destOrd="0" parTransId="{2D0A2621-5F05-9243-99C6-284A9375A0EB}" sibTransId="{2751C0D5-8FE8-664D-8741-C6050A4B859E}"/>
    <dgm:cxn modelId="{221D5476-FC5D-D94A-846A-954F021A9865}" srcId="{04948F3B-6D4B-274A-A18F-9622EB96AE43}" destId="{3AD9938C-815C-F442-A869-76DE22F1ADC0}" srcOrd="3" destOrd="0" parTransId="{D7ACDE6A-A703-9F45-9949-B68CEF37EAA0}" sibTransId="{DC68E439-DDA7-C848-82D9-963353C6B476}"/>
    <dgm:cxn modelId="{E6C12B33-6E3F-6C46-B64F-D63EDF6DB751}" srcId="{04948F3B-6D4B-274A-A18F-9622EB96AE43}" destId="{38551BE0-9249-C746-A4A9-45845EB161A0}" srcOrd="4" destOrd="0" parTransId="{BC1BD4E6-027B-764C-BE5A-770F7DB6E68F}" sibTransId="{9EA01F84-AFCF-5F4D-B46C-5B9260CCA77B}"/>
    <dgm:cxn modelId="{4001751A-B147-A646-BB22-1F7C5ECDACBC}" type="presOf" srcId="{A2595095-81D4-CE4C-9D5F-2978CCC2F2C0}" destId="{BC3C39F6-4C85-0949-B321-D98F28D2F127}" srcOrd="0" destOrd="0" presId="urn:microsoft.com/office/officeart/2005/8/layout/default#1"/>
    <dgm:cxn modelId="{C929D92D-653A-EC43-90A7-EC9D9851B4DB}" type="presOf" srcId="{E9B9A4A9-7061-8A40-9DED-98C3D1C09F40}" destId="{8338EF0C-C77A-3F48-B405-987AAACE6415}" srcOrd="0" destOrd="0" presId="urn:microsoft.com/office/officeart/2005/8/layout/default#1"/>
    <dgm:cxn modelId="{84B0230F-0D26-8C49-A27E-516A5CACA7C7}" srcId="{04948F3B-6D4B-274A-A18F-9622EB96AE43}" destId="{A2595095-81D4-CE4C-9D5F-2978CCC2F2C0}" srcOrd="6" destOrd="0" parTransId="{4A9FBC14-536F-494D-AA7F-92381A5E254C}" sibTransId="{A4D5C990-25C3-2241-8F07-7C4C90E53CA6}"/>
    <dgm:cxn modelId="{DB9A7C1F-6FCF-5D4F-96BC-B64399937E4B}" type="presOf" srcId="{16735134-1D60-2847-843C-0FD1ED7FDEA5}" destId="{0168B0E1-3AD7-F745-BF15-98A0A01FD5DA}" srcOrd="0" destOrd="0" presId="urn:microsoft.com/office/officeart/2005/8/layout/default#1"/>
    <dgm:cxn modelId="{9868E7FD-A635-1E4F-9960-71B5592D2D6F}" type="presOf" srcId="{142FD1F8-B9D7-3A42-984E-5C07B4C336E6}" destId="{78C4932E-0B40-C841-A6A8-94EF9ED87450}" srcOrd="0" destOrd="0" presId="urn:microsoft.com/office/officeart/2005/8/layout/default#1"/>
    <dgm:cxn modelId="{0EC7A76A-2DF8-5248-9790-24BD1F540F73}" type="presOf" srcId="{60A195AD-5979-F740-A8AC-EE6B7D46C501}" destId="{3E7C53CD-296C-D24C-AAE6-5C1BDFD9633E}" srcOrd="0" destOrd="0" presId="urn:microsoft.com/office/officeart/2005/8/layout/default#1"/>
    <dgm:cxn modelId="{116AE213-1FDD-7D48-B1E3-0147ADDA9C7A}" type="presOf" srcId="{04948F3B-6D4B-274A-A18F-9622EB96AE43}" destId="{848B3AAE-0938-0B4D-B3F2-4D2CB84A9AC1}" srcOrd="0" destOrd="0" presId="urn:microsoft.com/office/officeart/2005/8/layout/default#1"/>
    <dgm:cxn modelId="{D93D89F6-6E93-2840-A632-E0A31C646BDE}" srcId="{04948F3B-6D4B-274A-A18F-9622EB96AE43}" destId="{16735134-1D60-2847-843C-0FD1ED7FDEA5}" srcOrd="1" destOrd="0" parTransId="{81D555BE-3DEC-A944-A157-B140D6BFE57D}" sibTransId="{A5094AE0-5B9A-CC40-953C-B243BF174657}"/>
    <dgm:cxn modelId="{9F5534A3-7EB3-0E42-BDD4-1D4E29A3EAC9}" type="presOf" srcId="{38551BE0-9249-C746-A4A9-45845EB161A0}" destId="{F2958891-2A1E-5840-8C80-199A27A0D119}" srcOrd="0" destOrd="0" presId="urn:microsoft.com/office/officeart/2005/8/layout/default#1"/>
    <dgm:cxn modelId="{D75D0003-37F0-224A-8FCD-FE8E47CB01B5}" srcId="{04948F3B-6D4B-274A-A18F-9622EB96AE43}" destId="{60A195AD-5979-F740-A8AC-EE6B7D46C501}" srcOrd="5" destOrd="0" parTransId="{EC9CD599-45D3-5941-9880-01A0767B7006}" sibTransId="{E8367625-03C9-9D40-A322-6300B73E1A57}"/>
    <dgm:cxn modelId="{6D192716-70AE-BD48-BC75-DB8FE60F5D37}" type="presOf" srcId="{2BA21D61-C8BF-CB40-8DDD-DD2F505780ED}" destId="{9EDB761D-0520-C744-974A-93BCCD81284A}" srcOrd="0" destOrd="0" presId="urn:microsoft.com/office/officeart/2005/8/layout/default#1"/>
    <dgm:cxn modelId="{AD95D1CE-B0A7-0B46-B43B-036F2B631505}" srcId="{04948F3B-6D4B-274A-A18F-9622EB96AE43}" destId="{142FD1F8-B9D7-3A42-984E-5C07B4C336E6}" srcOrd="0" destOrd="0" parTransId="{B44685C9-A3E3-7F43-80FF-403919FF8686}" sibTransId="{1BD4CBB0-DE56-504D-93B5-00C85E038004}"/>
    <dgm:cxn modelId="{D3BF3D34-F49D-C94D-B88A-8F67739FF740}" srcId="{04948F3B-6D4B-274A-A18F-9622EB96AE43}" destId="{12E270C0-669B-CC4A-8B10-D5FE717D9089}" srcOrd="2" destOrd="0" parTransId="{2144B844-59B8-F240-B38E-817A2954E2E2}" sibTransId="{B23572D6-1F24-214D-87FC-D427C3D36CFA}"/>
    <dgm:cxn modelId="{6FA51FC9-AD1C-6A42-9BF2-A0CCF6D02F47}" type="presOf" srcId="{12E270C0-669B-CC4A-8B10-D5FE717D9089}" destId="{FEE006D5-2E6B-274B-9638-6F10AA73890E}" srcOrd="0" destOrd="0" presId="urn:microsoft.com/office/officeart/2005/8/layout/default#1"/>
    <dgm:cxn modelId="{AF57F1F3-5341-2241-8B23-D4341B30157F}" srcId="{04948F3B-6D4B-274A-A18F-9622EB96AE43}" destId="{2BA21D61-C8BF-CB40-8DDD-DD2F505780ED}" srcOrd="8" destOrd="0" parTransId="{44B383D1-43F7-9A46-92B2-490241AE9019}" sibTransId="{BE5A67BE-14EF-4241-8EDE-ADDACA3BA08E}"/>
    <dgm:cxn modelId="{DBA11590-84EF-1842-B4BB-62801E30E10A}" type="presParOf" srcId="{848B3AAE-0938-0B4D-B3F2-4D2CB84A9AC1}" destId="{78C4932E-0B40-C841-A6A8-94EF9ED87450}" srcOrd="0" destOrd="0" presId="urn:microsoft.com/office/officeart/2005/8/layout/default#1"/>
    <dgm:cxn modelId="{6465CA0A-AE7C-0143-AC4F-12471F8A9030}" type="presParOf" srcId="{848B3AAE-0938-0B4D-B3F2-4D2CB84A9AC1}" destId="{3E8AAC1E-4D8B-1B45-A6F1-F8528AD932FE}" srcOrd="1" destOrd="0" presId="urn:microsoft.com/office/officeart/2005/8/layout/default#1"/>
    <dgm:cxn modelId="{9700969F-6EF9-2244-BDA6-81E4CDA4D892}" type="presParOf" srcId="{848B3AAE-0938-0B4D-B3F2-4D2CB84A9AC1}" destId="{0168B0E1-3AD7-F745-BF15-98A0A01FD5DA}" srcOrd="2" destOrd="0" presId="urn:microsoft.com/office/officeart/2005/8/layout/default#1"/>
    <dgm:cxn modelId="{15BD9F1A-3FED-B046-B415-2413ABECD45F}" type="presParOf" srcId="{848B3AAE-0938-0B4D-B3F2-4D2CB84A9AC1}" destId="{495905DC-BEB4-6A4C-9679-B7A1427177DA}" srcOrd="3" destOrd="0" presId="urn:microsoft.com/office/officeart/2005/8/layout/default#1"/>
    <dgm:cxn modelId="{A3592FC3-7D5D-8346-8EF3-B139E957D89F}" type="presParOf" srcId="{848B3AAE-0938-0B4D-B3F2-4D2CB84A9AC1}" destId="{FEE006D5-2E6B-274B-9638-6F10AA73890E}" srcOrd="4" destOrd="0" presId="urn:microsoft.com/office/officeart/2005/8/layout/default#1"/>
    <dgm:cxn modelId="{AC092FDF-3547-F046-A769-E19F465BF590}" type="presParOf" srcId="{848B3AAE-0938-0B4D-B3F2-4D2CB84A9AC1}" destId="{086E4DF0-A86C-BA43-8216-B83405EA2622}" srcOrd="5" destOrd="0" presId="urn:microsoft.com/office/officeart/2005/8/layout/default#1"/>
    <dgm:cxn modelId="{1391D471-B024-E842-93FC-3D04E33E7701}" type="presParOf" srcId="{848B3AAE-0938-0B4D-B3F2-4D2CB84A9AC1}" destId="{8D985789-9F88-D343-9341-5BC091933704}" srcOrd="6" destOrd="0" presId="urn:microsoft.com/office/officeart/2005/8/layout/default#1"/>
    <dgm:cxn modelId="{1E5E0DF3-A416-6D49-AD19-01839BD3A56C}" type="presParOf" srcId="{848B3AAE-0938-0B4D-B3F2-4D2CB84A9AC1}" destId="{C75641DD-ACC6-4E44-87B9-2B49DC9B0468}" srcOrd="7" destOrd="0" presId="urn:microsoft.com/office/officeart/2005/8/layout/default#1"/>
    <dgm:cxn modelId="{2777FCFE-45F3-0645-AAEA-A3A6B44EA52B}" type="presParOf" srcId="{848B3AAE-0938-0B4D-B3F2-4D2CB84A9AC1}" destId="{F2958891-2A1E-5840-8C80-199A27A0D119}" srcOrd="8" destOrd="0" presId="urn:microsoft.com/office/officeart/2005/8/layout/default#1"/>
    <dgm:cxn modelId="{8B8BADF9-E74F-0444-9E7D-44256F49A3FE}" type="presParOf" srcId="{848B3AAE-0938-0B4D-B3F2-4D2CB84A9AC1}" destId="{A76785AA-BAC3-8741-AE9B-3FF114B7142B}" srcOrd="9" destOrd="0" presId="urn:microsoft.com/office/officeart/2005/8/layout/default#1"/>
    <dgm:cxn modelId="{78903336-0A97-0540-AB93-CD41E248240E}" type="presParOf" srcId="{848B3AAE-0938-0B4D-B3F2-4D2CB84A9AC1}" destId="{3E7C53CD-296C-D24C-AAE6-5C1BDFD9633E}" srcOrd="10" destOrd="0" presId="urn:microsoft.com/office/officeart/2005/8/layout/default#1"/>
    <dgm:cxn modelId="{C422D11B-818F-5449-BB89-A873F0CFDCF7}" type="presParOf" srcId="{848B3AAE-0938-0B4D-B3F2-4D2CB84A9AC1}" destId="{8F20CD84-BC97-F743-9E61-B7E78032FBD4}" srcOrd="11" destOrd="0" presId="urn:microsoft.com/office/officeart/2005/8/layout/default#1"/>
    <dgm:cxn modelId="{58E482F9-DC7E-6349-8C07-35FEA6E00039}" type="presParOf" srcId="{848B3AAE-0938-0B4D-B3F2-4D2CB84A9AC1}" destId="{BC3C39F6-4C85-0949-B321-D98F28D2F127}" srcOrd="12" destOrd="0" presId="urn:microsoft.com/office/officeart/2005/8/layout/default#1"/>
    <dgm:cxn modelId="{8313C5E6-9E7C-5149-BDE7-63AE15B0715E}" type="presParOf" srcId="{848B3AAE-0938-0B4D-B3F2-4D2CB84A9AC1}" destId="{B6CDFB2A-FD78-8F47-BA9B-14669908F5C8}" srcOrd="13" destOrd="0" presId="urn:microsoft.com/office/officeart/2005/8/layout/default#1"/>
    <dgm:cxn modelId="{0E0A22D8-32E7-814C-A093-59FD7D3CB638}" type="presParOf" srcId="{848B3AAE-0938-0B4D-B3F2-4D2CB84A9AC1}" destId="{8338EF0C-C77A-3F48-B405-987AAACE6415}" srcOrd="14" destOrd="0" presId="urn:microsoft.com/office/officeart/2005/8/layout/default#1"/>
    <dgm:cxn modelId="{6198F352-07AC-E440-88B6-C2A2BF149160}" type="presParOf" srcId="{848B3AAE-0938-0B4D-B3F2-4D2CB84A9AC1}" destId="{CBC3E2E8-DCA4-074B-8266-D591ABCF5D31}" srcOrd="15" destOrd="0" presId="urn:microsoft.com/office/officeart/2005/8/layout/default#1"/>
    <dgm:cxn modelId="{EC8DC0E9-AF61-8D45-AFCC-F15457AEBC36}" type="presParOf" srcId="{848B3AAE-0938-0B4D-B3F2-4D2CB84A9AC1}" destId="{9EDB761D-0520-C744-974A-93BCCD81284A}" srcOrd="1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294331F-74C8-194A-8522-AD010BA75692}" type="doc">
      <dgm:prSet loTypeId="urn:microsoft.com/office/officeart/2005/8/layout/default#2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98389F3-4A88-C04C-979D-C217DF601941}">
      <dgm:prSet/>
      <dgm:spPr/>
      <dgm:t>
        <a:bodyPr/>
        <a:lstStyle/>
        <a:p>
          <a:pPr rtl="0"/>
          <a:r>
            <a:rPr lang="en-US" dirty="0" smtClean="0"/>
            <a:t>Architect</a:t>
          </a:r>
          <a:endParaRPr lang="en-US" dirty="0"/>
        </a:p>
      </dgm:t>
    </dgm:pt>
    <dgm:pt modelId="{75C86156-E056-E448-8B50-166F9F546EE8}" type="parTrans" cxnId="{87F9AE61-5277-494F-8FB9-AFAA6F0AF7C7}">
      <dgm:prSet/>
      <dgm:spPr/>
      <dgm:t>
        <a:bodyPr/>
        <a:lstStyle/>
        <a:p>
          <a:endParaRPr lang="en-US"/>
        </a:p>
      </dgm:t>
    </dgm:pt>
    <dgm:pt modelId="{5AE2FA0F-B36A-8846-A5B2-93CCEA56E353}" type="sibTrans" cxnId="{87F9AE61-5277-494F-8FB9-AFAA6F0AF7C7}">
      <dgm:prSet/>
      <dgm:spPr/>
      <dgm:t>
        <a:bodyPr/>
        <a:lstStyle/>
        <a:p>
          <a:endParaRPr lang="en-US"/>
        </a:p>
      </dgm:t>
    </dgm:pt>
    <dgm:pt modelId="{4B8CC491-D055-DC4B-9203-6A4B508B3751}">
      <dgm:prSet/>
      <dgm:spPr/>
      <dgm:t>
        <a:bodyPr/>
        <a:lstStyle/>
        <a:p>
          <a:pPr rtl="0"/>
          <a:r>
            <a:rPr lang="en-US" smtClean="0"/>
            <a:t>Plumber</a:t>
          </a:r>
          <a:endParaRPr lang="en-US"/>
        </a:p>
      </dgm:t>
    </dgm:pt>
    <dgm:pt modelId="{ADBAB2D0-3F8D-AB43-97E8-6396D13D0162}" type="parTrans" cxnId="{D500EDC3-46FA-F14C-8397-4118728E3890}">
      <dgm:prSet/>
      <dgm:spPr/>
      <dgm:t>
        <a:bodyPr/>
        <a:lstStyle/>
        <a:p>
          <a:endParaRPr lang="en-US"/>
        </a:p>
      </dgm:t>
    </dgm:pt>
    <dgm:pt modelId="{0E8D2B60-CBD4-9149-94B2-37C9BB5E72D1}" type="sibTrans" cxnId="{D500EDC3-46FA-F14C-8397-4118728E3890}">
      <dgm:prSet/>
      <dgm:spPr/>
      <dgm:t>
        <a:bodyPr/>
        <a:lstStyle/>
        <a:p>
          <a:endParaRPr lang="en-US"/>
        </a:p>
      </dgm:t>
    </dgm:pt>
    <dgm:pt modelId="{CFCDD369-789D-B848-B869-EFD3D5AFC329}">
      <dgm:prSet/>
      <dgm:spPr/>
      <dgm:t>
        <a:bodyPr/>
        <a:lstStyle/>
        <a:p>
          <a:pPr rtl="0"/>
          <a:r>
            <a:rPr lang="en-US" smtClean="0"/>
            <a:t>Estate agent</a:t>
          </a:r>
          <a:endParaRPr lang="en-US"/>
        </a:p>
      </dgm:t>
    </dgm:pt>
    <dgm:pt modelId="{6AD61959-3BC5-464D-ACEA-D1D78967F999}" type="parTrans" cxnId="{D3C0336A-0890-F64A-AEA7-B943018AC3BF}">
      <dgm:prSet/>
      <dgm:spPr/>
      <dgm:t>
        <a:bodyPr/>
        <a:lstStyle/>
        <a:p>
          <a:endParaRPr lang="en-US"/>
        </a:p>
      </dgm:t>
    </dgm:pt>
    <dgm:pt modelId="{EF56A4C5-C292-DF4D-91DE-C769FDD88063}" type="sibTrans" cxnId="{D3C0336A-0890-F64A-AEA7-B943018AC3BF}">
      <dgm:prSet/>
      <dgm:spPr/>
      <dgm:t>
        <a:bodyPr/>
        <a:lstStyle/>
        <a:p>
          <a:endParaRPr lang="en-US"/>
        </a:p>
      </dgm:t>
    </dgm:pt>
    <dgm:pt modelId="{70AED538-8313-B541-BFC1-12B230F94BE2}">
      <dgm:prSet/>
      <dgm:spPr/>
      <dgm:t>
        <a:bodyPr/>
        <a:lstStyle/>
        <a:p>
          <a:pPr rtl="0"/>
          <a:r>
            <a:rPr lang="en-US" dirty="0" smtClean="0"/>
            <a:t>Bank clerk</a:t>
          </a:r>
          <a:endParaRPr lang="en-US" dirty="0"/>
        </a:p>
      </dgm:t>
    </dgm:pt>
    <dgm:pt modelId="{CB746753-3E8C-4A4F-B23A-E9C1B274C0F8}" type="parTrans" cxnId="{2CE24809-1D03-4B4C-B508-4E0D206D2D19}">
      <dgm:prSet/>
      <dgm:spPr/>
      <dgm:t>
        <a:bodyPr/>
        <a:lstStyle/>
        <a:p>
          <a:endParaRPr lang="en-US"/>
        </a:p>
      </dgm:t>
    </dgm:pt>
    <dgm:pt modelId="{6C4E37FE-483B-394C-BD01-5C91A940E3E8}" type="sibTrans" cxnId="{2CE24809-1D03-4B4C-B508-4E0D206D2D19}">
      <dgm:prSet/>
      <dgm:spPr/>
      <dgm:t>
        <a:bodyPr/>
        <a:lstStyle/>
        <a:p>
          <a:endParaRPr lang="en-US"/>
        </a:p>
      </dgm:t>
    </dgm:pt>
    <dgm:pt modelId="{1899C857-DF8D-A345-A6E9-6D4BEB91AA7B}">
      <dgm:prSet/>
      <dgm:spPr/>
      <dgm:t>
        <a:bodyPr/>
        <a:lstStyle/>
        <a:p>
          <a:pPr rtl="0"/>
          <a:r>
            <a:rPr lang="en-US" dirty="0" smtClean="0"/>
            <a:t>Homeless person</a:t>
          </a:r>
          <a:endParaRPr lang="en-US" dirty="0"/>
        </a:p>
      </dgm:t>
    </dgm:pt>
    <dgm:pt modelId="{FDB1AD28-FA59-484C-99A7-8036CD4F6473}" type="parTrans" cxnId="{E7022592-8966-AF40-8AC1-0E01EF01111B}">
      <dgm:prSet/>
      <dgm:spPr/>
      <dgm:t>
        <a:bodyPr/>
        <a:lstStyle/>
        <a:p>
          <a:endParaRPr lang="en-US"/>
        </a:p>
      </dgm:t>
    </dgm:pt>
    <dgm:pt modelId="{59AD7A40-8F1F-6346-B48E-5023317878A4}" type="sibTrans" cxnId="{E7022592-8966-AF40-8AC1-0E01EF01111B}">
      <dgm:prSet/>
      <dgm:spPr/>
      <dgm:t>
        <a:bodyPr/>
        <a:lstStyle/>
        <a:p>
          <a:endParaRPr lang="en-US"/>
        </a:p>
      </dgm:t>
    </dgm:pt>
    <dgm:pt modelId="{D22CDBE3-E56D-B24B-AC4E-14E29875AAD5}">
      <dgm:prSet/>
      <dgm:spPr/>
      <dgm:t>
        <a:bodyPr/>
        <a:lstStyle/>
        <a:p>
          <a:pPr rtl="0"/>
          <a:r>
            <a:rPr lang="en-US" smtClean="0"/>
            <a:t>Toddler</a:t>
          </a:r>
          <a:endParaRPr lang="en-US"/>
        </a:p>
      </dgm:t>
    </dgm:pt>
    <dgm:pt modelId="{4E550582-09BA-754D-9D53-C91FF364B69E}" type="parTrans" cxnId="{B0F94F44-8C85-A54F-B367-3631B2993B2A}">
      <dgm:prSet/>
      <dgm:spPr/>
      <dgm:t>
        <a:bodyPr/>
        <a:lstStyle/>
        <a:p>
          <a:endParaRPr lang="en-US"/>
        </a:p>
      </dgm:t>
    </dgm:pt>
    <dgm:pt modelId="{CDE713F0-F946-9847-BC2D-A51FB4015AF4}" type="sibTrans" cxnId="{B0F94F44-8C85-A54F-B367-3631B2993B2A}">
      <dgm:prSet/>
      <dgm:spPr/>
      <dgm:t>
        <a:bodyPr/>
        <a:lstStyle/>
        <a:p>
          <a:endParaRPr lang="en-US"/>
        </a:p>
      </dgm:t>
    </dgm:pt>
    <dgm:pt modelId="{92928348-1B49-E947-9BBE-32EB3756ECDC}">
      <dgm:prSet/>
      <dgm:spPr/>
      <dgm:t>
        <a:bodyPr/>
        <a:lstStyle/>
        <a:p>
          <a:pPr rtl="0"/>
          <a:r>
            <a:rPr lang="en-US" smtClean="0"/>
            <a:t>Retiree</a:t>
          </a:r>
          <a:endParaRPr lang="en-US"/>
        </a:p>
      </dgm:t>
    </dgm:pt>
    <dgm:pt modelId="{FF716AD0-B6D3-0E49-B652-7EA11CB10655}" type="parTrans" cxnId="{6B81C89A-2EE1-0241-905E-A24CEF815E95}">
      <dgm:prSet/>
      <dgm:spPr/>
      <dgm:t>
        <a:bodyPr/>
        <a:lstStyle/>
        <a:p>
          <a:endParaRPr lang="en-US"/>
        </a:p>
      </dgm:t>
    </dgm:pt>
    <dgm:pt modelId="{CEED68B0-8782-BD4C-BA37-F205CFACBA96}" type="sibTrans" cxnId="{6B81C89A-2EE1-0241-905E-A24CEF815E95}">
      <dgm:prSet/>
      <dgm:spPr/>
      <dgm:t>
        <a:bodyPr/>
        <a:lstStyle/>
        <a:p>
          <a:endParaRPr lang="en-US"/>
        </a:p>
      </dgm:t>
    </dgm:pt>
    <dgm:pt modelId="{9588891F-6E58-5444-A6E4-FBCE252BB38E}">
      <dgm:prSet/>
      <dgm:spPr/>
      <dgm:t>
        <a:bodyPr/>
        <a:lstStyle/>
        <a:p>
          <a:pPr rtl="0"/>
          <a:r>
            <a:rPr lang="en-US" dirty="0" smtClean="0"/>
            <a:t>Queen</a:t>
          </a:r>
          <a:endParaRPr lang="en-US" dirty="0"/>
        </a:p>
      </dgm:t>
    </dgm:pt>
    <dgm:pt modelId="{9159DABA-3EED-5C44-A7AF-65A3F251769F}" type="parTrans" cxnId="{63C3778D-CA30-4E45-9911-155DD8ACA2F7}">
      <dgm:prSet/>
      <dgm:spPr/>
      <dgm:t>
        <a:bodyPr/>
        <a:lstStyle/>
        <a:p>
          <a:endParaRPr lang="en-US"/>
        </a:p>
      </dgm:t>
    </dgm:pt>
    <dgm:pt modelId="{581B44F4-DEDC-E948-AAF0-982926049251}" type="sibTrans" cxnId="{63C3778D-CA30-4E45-9911-155DD8ACA2F7}">
      <dgm:prSet/>
      <dgm:spPr/>
      <dgm:t>
        <a:bodyPr/>
        <a:lstStyle/>
        <a:p>
          <a:endParaRPr lang="en-US"/>
        </a:p>
      </dgm:t>
    </dgm:pt>
    <dgm:pt modelId="{3E283944-0134-CE46-8839-7D8B71EAA2BC}">
      <dgm:prSet/>
      <dgm:spPr/>
      <dgm:t>
        <a:bodyPr/>
        <a:lstStyle/>
        <a:p>
          <a:pPr rtl="0"/>
          <a:r>
            <a:rPr lang="en-US" dirty="0" smtClean="0"/>
            <a:t>me</a:t>
          </a:r>
          <a:endParaRPr lang="en-US" dirty="0"/>
        </a:p>
      </dgm:t>
    </dgm:pt>
    <dgm:pt modelId="{893A1E2C-594E-AB45-B443-4B73DF1B47FB}" type="parTrans" cxnId="{05865FE4-9EB6-EF49-9B22-C3DBC6F96BD6}">
      <dgm:prSet/>
      <dgm:spPr/>
      <dgm:t>
        <a:bodyPr/>
        <a:lstStyle/>
        <a:p>
          <a:endParaRPr lang="en-US"/>
        </a:p>
      </dgm:t>
    </dgm:pt>
    <dgm:pt modelId="{B712B300-2817-B348-9CED-4FC1B40A323E}" type="sibTrans" cxnId="{05865FE4-9EB6-EF49-9B22-C3DBC6F96BD6}">
      <dgm:prSet/>
      <dgm:spPr/>
      <dgm:t>
        <a:bodyPr/>
        <a:lstStyle/>
        <a:p>
          <a:endParaRPr lang="en-US"/>
        </a:p>
      </dgm:t>
    </dgm:pt>
    <dgm:pt modelId="{D9FB2B70-4612-064C-8E7C-3DE925624011}" type="pres">
      <dgm:prSet presAssocID="{E294331F-74C8-194A-8522-AD010BA7569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AC7E801-453F-C343-90EE-AC3F7A4DB8DE}" type="pres">
      <dgm:prSet presAssocID="{798389F3-4A88-C04C-979D-C217DF601941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C694B71-0CC5-C849-A4CF-EB35FA4172FD}" type="pres">
      <dgm:prSet presAssocID="{5AE2FA0F-B36A-8846-A5B2-93CCEA56E353}" presName="sibTrans" presStyleCnt="0"/>
      <dgm:spPr/>
    </dgm:pt>
    <dgm:pt modelId="{A65C32D5-29D7-1149-BFDB-BC04FE0192C2}" type="pres">
      <dgm:prSet presAssocID="{4B8CC491-D055-DC4B-9203-6A4B508B3751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BC26C2-CD59-7E4A-B750-7FB59B78F771}" type="pres">
      <dgm:prSet presAssocID="{0E8D2B60-CBD4-9149-94B2-37C9BB5E72D1}" presName="sibTrans" presStyleCnt="0"/>
      <dgm:spPr/>
    </dgm:pt>
    <dgm:pt modelId="{08F0F2D4-6AC9-CF4D-916F-B5EC75BD8259}" type="pres">
      <dgm:prSet presAssocID="{CFCDD369-789D-B848-B869-EFD3D5AFC329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03F81A5-8108-3040-9CB8-1B1E3FD9D3A3}" type="pres">
      <dgm:prSet presAssocID="{EF56A4C5-C292-DF4D-91DE-C769FDD88063}" presName="sibTrans" presStyleCnt="0"/>
      <dgm:spPr/>
    </dgm:pt>
    <dgm:pt modelId="{B9B8C353-962A-2B47-BB74-A5E07391CDE9}" type="pres">
      <dgm:prSet presAssocID="{70AED538-8313-B541-BFC1-12B230F94BE2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DBE9365-7FF5-FD4B-9C7C-6D8AC72318B0}" type="pres">
      <dgm:prSet presAssocID="{6C4E37FE-483B-394C-BD01-5C91A940E3E8}" presName="sibTrans" presStyleCnt="0"/>
      <dgm:spPr/>
    </dgm:pt>
    <dgm:pt modelId="{7A8CDA9F-EFCA-7746-A981-8A0E21366E4E}" type="pres">
      <dgm:prSet presAssocID="{1899C857-DF8D-A345-A6E9-6D4BEB91AA7B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318A045-FA75-A646-9CB8-DE2E2CF4312D}" type="pres">
      <dgm:prSet presAssocID="{59AD7A40-8F1F-6346-B48E-5023317878A4}" presName="sibTrans" presStyleCnt="0"/>
      <dgm:spPr/>
    </dgm:pt>
    <dgm:pt modelId="{FC6FD075-EAC9-BC49-A4DC-81FF18188B84}" type="pres">
      <dgm:prSet presAssocID="{D22CDBE3-E56D-B24B-AC4E-14E29875AAD5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F87CD6F-866A-0340-A587-25D389ABD2DD}" type="pres">
      <dgm:prSet presAssocID="{CDE713F0-F946-9847-BC2D-A51FB4015AF4}" presName="sibTrans" presStyleCnt="0"/>
      <dgm:spPr/>
    </dgm:pt>
    <dgm:pt modelId="{C7B08CBB-797D-654E-B741-4B4A480680F8}" type="pres">
      <dgm:prSet presAssocID="{92928348-1B49-E947-9BBE-32EB3756ECDC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5CCE324-9D3D-7D49-8F79-A9E855EE1ED8}" type="pres">
      <dgm:prSet presAssocID="{CEED68B0-8782-BD4C-BA37-F205CFACBA96}" presName="sibTrans" presStyleCnt="0"/>
      <dgm:spPr/>
    </dgm:pt>
    <dgm:pt modelId="{4DE47DA6-A0C6-C448-AA1E-DE69D088F73B}" type="pres">
      <dgm:prSet presAssocID="{9588891F-6E58-5444-A6E4-FBCE252BB38E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58F14CA-9F4B-5941-9959-4DAEBADEC67F}" type="pres">
      <dgm:prSet presAssocID="{581B44F4-DEDC-E948-AAF0-982926049251}" presName="sibTrans" presStyleCnt="0"/>
      <dgm:spPr/>
    </dgm:pt>
    <dgm:pt modelId="{EDE73B3A-EE56-2A48-8C9E-195141439302}" type="pres">
      <dgm:prSet presAssocID="{3E283944-0134-CE46-8839-7D8B71EAA2B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0F94F44-8C85-A54F-B367-3631B2993B2A}" srcId="{E294331F-74C8-194A-8522-AD010BA75692}" destId="{D22CDBE3-E56D-B24B-AC4E-14E29875AAD5}" srcOrd="5" destOrd="0" parTransId="{4E550582-09BA-754D-9D53-C91FF364B69E}" sibTransId="{CDE713F0-F946-9847-BC2D-A51FB4015AF4}"/>
    <dgm:cxn modelId="{69DF5B3C-7F17-8343-8273-97ED4F8641FD}" type="presOf" srcId="{CFCDD369-789D-B848-B869-EFD3D5AFC329}" destId="{08F0F2D4-6AC9-CF4D-916F-B5EC75BD8259}" srcOrd="0" destOrd="0" presId="urn:microsoft.com/office/officeart/2005/8/layout/default#2"/>
    <dgm:cxn modelId="{6B81C89A-2EE1-0241-905E-A24CEF815E95}" srcId="{E294331F-74C8-194A-8522-AD010BA75692}" destId="{92928348-1B49-E947-9BBE-32EB3756ECDC}" srcOrd="6" destOrd="0" parTransId="{FF716AD0-B6D3-0E49-B652-7EA11CB10655}" sibTransId="{CEED68B0-8782-BD4C-BA37-F205CFACBA96}"/>
    <dgm:cxn modelId="{63C3778D-CA30-4E45-9911-155DD8ACA2F7}" srcId="{E294331F-74C8-194A-8522-AD010BA75692}" destId="{9588891F-6E58-5444-A6E4-FBCE252BB38E}" srcOrd="7" destOrd="0" parTransId="{9159DABA-3EED-5C44-A7AF-65A3F251769F}" sibTransId="{581B44F4-DEDC-E948-AAF0-982926049251}"/>
    <dgm:cxn modelId="{2CE24809-1D03-4B4C-B508-4E0D206D2D19}" srcId="{E294331F-74C8-194A-8522-AD010BA75692}" destId="{70AED538-8313-B541-BFC1-12B230F94BE2}" srcOrd="3" destOrd="0" parTransId="{CB746753-3E8C-4A4F-B23A-E9C1B274C0F8}" sibTransId="{6C4E37FE-483B-394C-BD01-5C91A940E3E8}"/>
    <dgm:cxn modelId="{E7022592-8966-AF40-8AC1-0E01EF01111B}" srcId="{E294331F-74C8-194A-8522-AD010BA75692}" destId="{1899C857-DF8D-A345-A6E9-6D4BEB91AA7B}" srcOrd="4" destOrd="0" parTransId="{FDB1AD28-FA59-484C-99A7-8036CD4F6473}" sibTransId="{59AD7A40-8F1F-6346-B48E-5023317878A4}"/>
    <dgm:cxn modelId="{D500EDC3-46FA-F14C-8397-4118728E3890}" srcId="{E294331F-74C8-194A-8522-AD010BA75692}" destId="{4B8CC491-D055-DC4B-9203-6A4B508B3751}" srcOrd="1" destOrd="0" parTransId="{ADBAB2D0-3F8D-AB43-97E8-6396D13D0162}" sibTransId="{0E8D2B60-CBD4-9149-94B2-37C9BB5E72D1}"/>
    <dgm:cxn modelId="{05865FE4-9EB6-EF49-9B22-C3DBC6F96BD6}" srcId="{E294331F-74C8-194A-8522-AD010BA75692}" destId="{3E283944-0134-CE46-8839-7D8B71EAA2BC}" srcOrd="8" destOrd="0" parTransId="{893A1E2C-594E-AB45-B443-4B73DF1B47FB}" sibTransId="{B712B300-2817-B348-9CED-4FC1B40A323E}"/>
    <dgm:cxn modelId="{87F9AE61-5277-494F-8FB9-AFAA6F0AF7C7}" srcId="{E294331F-74C8-194A-8522-AD010BA75692}" destId="{798389F3-4A88-C04C-979D-C217DF601941}" srcOrd="0" destOrd="0" parTransId="{75C86156-E056-E448-8B50-166F9F546EE8}" sibTransId="{5AE2FA0F-B36A-8846-A5B2-93CCEA56E353}"/>
    <dgm:cxn modelId="{156B7F4D-1708-DA4D-94A4-5A12C4B562A6}" type="presOf" srcId="{1899C857-DF8D-A345-A6E9-6D4BEB91AA7B}" destId="{7A8CDA9F-EFCA-7746-A981-8A0E21366E4E}" srcOrd="0" destOrd="0" presId="urn:microsoft.com/office/officeart/2005/8/layout/default#2"/>
    <dgm:cxn modelId="{88B4C768-76C0-EA48-8C4E-6566A70CECDB}" type="presOf" srcId="{92928348-1B49-E947-9BBE-32EB3756ECDC}" destId="{C7B08CBB-797D-654E-B741-4B4A480680F8}" srcOrd="0" destOrd="0" presId="urn:microsoft.com/office/officeart/2005/8/layout/default#2"/>
    <dgm:cxn modelId="{82C21A6F-D0BF-064E-85AB-F138C677C8E8}" type="presOf" srcId="{3E283944-0134-CE46-8839-7D8B71EAA2BC}" destId="{EDE73B3A-EE56-2A48-8C9E-195141439302}" srcOrd="0" destOrd="0" presId="urn:microsoft.com/office/officeart/2005/8/layout/default#2"/>
    <dgm:cxn modelId="{FF4F1138-23D0-7E45-A689-34D14D5B34CF}" type="presOf" srcId="{E294331F-74C8-194A-8522-AD010BA75692}" destId="{D9FB2B70-4612-064C-8E7C-3DE925624011}" srcOrd="0" destOrd="0" presId="urn:microsoft.com/office/officeart/2005/8/layout/default#2"/>
    <dgm:cxn modelId="{E3C3F156-58BD-294C-9383-3EED7BFF108D}" type="presOf" srcId="{9588891F-6E58-5444-A6E4-FBCE252BB38E}" destId="{4DE47DA6-A0C6-C448-AA1E-DE69D088F73B}" srcOrd="0" destOrd="0" presId="urn:microsoft.com/office/officeart/2005/8/layout/default#2"/>
    <dgm:cxn modelId="{8450E9B4-C39F-8B4E-8E55-17478F4600B6}" type="presOf" srcId="{D22CDBE3-E56D-B24B-AC4E-14E29875AAD5}" destId="{FC6FD075-EAC9-BC49-A4DC-81FF18188B84}" srcOrd="0" destOrd="0" presId="urn:microsoft.com/office/officeart/2005/8/layout/default#2"/>
    <dgm:cxn modelId="{D3C0336A-0890-F64A-AEA7-B943018AC3BF}" srcId="{E294331F-74C8-194A-8522-AD010BA75692}" destId="{CFCDD369-789D-B848-B869-EFD3D5AFC329}" srcOrd="2" destOrd="0" parTransId="{6AD61959-3BC5-464D-ACEA-D1D78967F999}" sibTransId="{EF56A4C5-C292-DF4D-91DE-C769FDD88063}"/>
    <dgm:cxn modelId="{B8249D43-D5EC-3742-B87D-74527D44EEEE}" type="presOf" srcId="{798389F3-4A88-C04C-979D-C217DF601941}" destId="{DAC7E801-453F-C343-90EE-AC3F7A4DB8DE}" srcOrd="0" destOrd="0" presId="urn:microsoft.com/office/officeart/2005/8/layout/default#2"/>
    <dgm:cxn modelId="{03A3D144-3CEE-4C45-8CEE-9B2BE6EC7D1E}" type="presOf" srcId="{4B8CC491-D055-DC4B-9203-6A4B508B3751}" destId="{A65C32D5-29D7-1149-BFDB-BC04FE0192C2}" srcOrd="0" destOrd="0" presId="urn:microsoft.com/office/officeart/2005/8/layout/default#2"/>
    <dgm:cxn modelId="{ADD0C408-ED02-384F-AB45-78BB785A47E8}" type="presOf" srcId="{70AED538-8313-B541-BFC1-12B230F94BE2}" destId="{B9B8C353-962A-2B47-BB74-A5E07391CDE9}" srcOrd="0" destOrd="0" presId="urn:microsoft.com/office/officeart/2005/8/layout/default#2"/>
    <dgm:cxn modelId="{9AC19157-E592-EA4E-89E7-4017BB2F742F}" type="presParOf" srcId="{D9FB2B70-4612-064C-8E7C-3DE925624011}" destId="{DAC7E801-453F-C343-90EE-AC3F7A4DB8DE}" srcOrd="0" destOrd="0" presId="urn:microsoft.com/office/officeart/2005/8/layout/default#2"/>
    <dgm:cxn modelId="{5B82DDC2-380E-1346-BD73-3A686B462DB5}" type="presParOf" srcId="{D9FB2B70-4612-064C-8E7C-3DE925624011}" destId="{2C694B71-0CC5-C849-A4CF-EB35FA4172FD}" srcOrd="1" destOrd="0" presId="urn:microsoft.com/office/officeart/2005/8/layout/default#2"/>
    <dgm:cxn modelId="{9475A8B1-BF23-EE4D-8B1A-9434B2F39CCE}" type="presParOf" srcId="{D9FB2B70-4612-064C-8E7C-3DE925624011}" destId="{A65C32D5-29D7-1149-BFDB-BC04FE0192C2}" srcOrd="2" destOrd="0" presId="urn:microsoft.com/office/officeart/2005/8/layout/default#2"/>
    <dgm:cxn modelId="{4F7006FE-2C50-DF44-AD9A-168EDDC4D069}" type="presParOf" srcId="{D9FB2B70-4612-064C-8E7C-3DE925624011}" destId="{2DBC26C2-CD59-7E4A-B750-7FB59B78F771}" srcOrd="3" destOrd="0" presId="urn:microsoft.com/office/officeart/2005/8/layout/default#2"/>
    <dgm:cxn modelId="{AF0F7B88-9733-1C45-942E-0A09411EFD73}" type="presParOf" srcId="{D9FB2B70-4612-064C-8E7C-3DE925624011}" destId="{08F0F2D4-6AC9-CF4D-916F-B5EC75BD8259}" srcOrd="4" destOrd="0" presId="urn:microsoft.com/office/officeart/2005/8/layout/default#2"/>
    <dgm:cxn modelId="{2C09A9F4-FA22-404A-BC35-A81F81DD23C5}" type="presParOf" srcId="{D9FB2B70-4612-064C-8E7C-3DE925624011}" destId="{903F81A5-8108-3040-9CB8-1B1E3FD9D3A3}" srcOrd="5" destOrd="0" presId="urn:microsoft.com/office/officeart/2005/8/layout/default#2"/>
    <dgm:cxn modelId="{3A7D8CB8-04F3-D749-B43E-54916465B218}" type="presParOf" srcId="{D9FB2B70-4612-064C-8E7C-3DE925624011}" destId="{B9B8C353-962A-2B47-BB74-A5E07391CDE9}" srcOrd="6" destOrd="0" presId="urn:microsoft.com/office/officeart/2005/8/layout/default#2"/>
    <dgm:cxn modelId="{3B88703E-0468-D34A-AFD1-79FCE143FE0A}" type="presParOf" srcId="{D9FB2B70-4612-064C-8E7C-3DE925624011}" destId="{8DBE9365-7FF5-FD4B-9C7C-6D8AC72318B0}" srcOrd="7" destOrd="0" presId="urn:microsoft.com/office/officeart/2005/8/layout/default#2"/>
    <dgm:cxn modelId="{4E134EA1-37AA-C245-BD4F-19CCA2C5DD11}" type="presParOf" srcId="{D9FB2B70-4612-064C-8E7C-3DE925624011}" destId="{7A8CDA9F-EFCA-7746-A981-8A0E21366E4E}" srcOrd="8" destOrd="0" presId="urn:microsoft.com/office/officeart/2005/8/layout/default#2"/>
    <dgm:cxn modelId="{54914F0F-86BB-184B-9C6B-5504751710E3}" type="presParOf" srcId="{D9FB2B70-4612-064C-8E7C-3DE925624011}" destId="{0318A045-FA75-A646-9CB8-DE2E2CF4312D}" srcOrd="9" destOrd="0" presId="urn:microsoft.com/office/officeart/2005/8/layout/default#2"/>
    <dgm:cxn modelId="{E913D378-95CE-BF42-B8F9-4AC85BFBF1C2}" type="presParOf" srcId="{D9FB2B70-4612-064C-8E7C-3DE925624011}" destId="{FC6FD075-EAC9-BC49-A4DC-81FF18188B84}" srcOrd="10" destOrd="0" presId="urn:microsoft.com/office/officeart/2005/8/layout/default#2"/>
    <dgm:cxn modelId="{E6B9F389-B495-5147-ABC5-90E9CF6E4E5C}" type="presParOf" srcId="{D9FB2B70-4612-064C-8E7C-3DE925624011}" destId="{1F87CD6F-866A-0340-A587-25D389ABD2DD}" srcOrd="11" destOrd="0" presId="urn:microsoft.com/office/officeart/2005/8/layout/default#2"/>
    <dgm:cxn modelId="{B93E774F-B091-4847-81E8-9C7565DFD907}" type="presParOf" srcId="{D9FB2B70-4612-064C-8E7C-3DE925624011}" destId="{C7B08CBB-797D-654E-B741-4B4A480680F8}" srcOrd="12" destOrd="0" presId="urn:microsoft.com/office/officeart/2005/8/layout/default#2"/>
    <dgm:cxn modelId="{EBED0DD2-C2C0-2344-9EB4-D0BD52094472}" type="presParOf" srcId="{D9FB2B70-4612-064C-8E7C-3DE925624011}" destId="{D5CCE324-9D3D-7D49-8F79-A9E855EE1ED8}" srcOrd="13" destOrd="0" presId="urn:microsoft.com/office/officeart/2005/8/layout/default#2"/>
    <dgm:cxn modelId="{18A0C101-19DD-044E-B778-9E0AEA1B12BE}" type="presParOf" srcId="{D9FB2B70-4612-064C-8E7C-3DE925624011}" destId="{4DE47DA6-A0C6-C448-AA1E-DE69D088F73B}" srcOrd="14" destOrd="0" presId="urn:microsoft.com/office/officeart/2005/8/layout/default#2"/>
    <dgm:cxn modelId="{BC530389-6F86-864C-A9AC-08226853184F}" type="presParOf" srcId="{D9FB2B70-4612-064C-8E7C-3DE925624011}" destId="{458F14CA-9F4B-5941-9959-4DAEBADEC67F}" srcOrd="15" destOrd="0" presId="urn:microsoft.com/office/officeart/2005/8/layout/default#2"/>
    <dgm:cxn modelId="{3F113266-1F65-1747-8D17-A468B8E724E0}" type="presParOf" srcId="{D9FB2B70-4612-064C-8E7C-3DE925624011}" destId="{EDE73B3A-EE56-2A48-8C9E-195141439302}" srcOrd="16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0F3EA1D-165B-41F5-B0B0-BF60A79A49F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76A29502-6763-44E6-B6EF-59FD1E49CF53}">
      <dgm:prSet/>
      <dgm:spPr/>
      <dgm:t>
        <a:bodyPr/>
        <a:lstStyle/>
        <a:p>
          <a:pPr algn="ctr" rtl="0"/>
          <a:r>
            <a:rPr lang="cs-CZ" dirty="0" smtClean="0"/>
            <a:t>Zlomil si nohu.</a:t>
          </a:r>
          <a:endParaRPr lang="cs-CZ" dirty="0"/>
        </a:p>
      </dgm:t>
    </dgm:pt>
    <dgm:pt modelId="{8AF810BD-871F-4D50-97E1-70C2B642DAA2}" type="parTrans" cxnId="{1A49BACA-2535-449A-BDBF-BD77CE18180E}">
      <dgm:prSet/>
      <dgm:spPr/>
      <dgm:t>
        <a:bodyPr/>
        <a:lstStyle/>
        <a:p>
          <a:pPr algn="ctr"/>
          <a:endParaRPr lang="cs-CZ"/>
        </a:p>
      </dgm:t>
    </dgm:pt>
    <dgm:pt modelId="{E1A657FE-B99F-4C07-BFD2-CF5DBBA726A9}" type="sibTrans" cxnId="{1A49BACA-2535-449A-BDBF-BD77CE18180E}">
      <dgm:prSet/>
      <dgm:spPr/>
      <dgm:t>
        <a:bodyPr/>
        <a:lstStyle/>
        <a:p>
          <a:pPr algn="ctr"/>
          <a:endParaRPr lang="cs-CZ"/>
        </a:p>
      </dgm:t>
    </dgm:pt>
    <dgm:pt modelId="{555A7D6A-DC03-443C-9701-017E3CC78A5E}">
      <dgm:prSet/>
      <dgm:spPr/>
      <dgm:t>
        <a:bodyPr/>
        <a:lstStyle/>
        <a:p>
          <a:pPr algn="ctr" rtl="0"/>
          <a:r>
            <a:rPr lang="cs-CZ" dirty="0" smtClean="0"/>
            <a:t>Od pátku prší.</a:t>
          </a:r>
          <a:endParaRPr lang="cs-CZ" dirty="0"/>
        </a:p>
      </dgm:t>
    </dgm:pt>
    <dgm:pt modelId="{32CE592E-CA52-478F-8284-3C31874DCCB9}" type="parTrans" cxnId="{3F74C9B1-DEFA-4FCA-A6A6-E465742A1DCE}">
      <dgm:prSet/>
      <dgm:spPr/>
      <dgm:t>
        <a:bodyPr/>
        <a:lstStyle/>
        <a:p>
          <a:pPr algn="ctr"/>
          <a:endParaRPr lang="cs-CZ"/>
        </a:p>
      </dgm:t>
    </dgm:pt>
    <dgm:pt modelId="{DA2BA11A-7F4C-4D5D-BC78-CB8AC3974514}" type="sibTrans" cxnId="{3F74C9B1-DEFA-4FCA-A6A6-E465742A1DCE}">
      <dgm:prSet/>
      <dgm:spPr/>
      <dgm:t>
        <a:bodyPr/>
        <a:lstStyle/>
        <a:p>
          <a:pPr algn="ctr"/>
          <a:endParaRPr lang="cs-CZ"/>
        </a:p>
      </dgm:t>
    </dgm:pt>
    <dgm:pt modelId="{4A97E0B7-8369-4392-A0C0-A7C3DB52A64D}">
      <dgm:prSet/>
      <dgm:spPr/>
      <dgm:t>
        <a:bodyPr/>
        <a:lstStyle/>
        <a:p>
          <a:pPr algn="ctr" rtl="0"/>
          <a:r>
            <a:rPr lang="cs-CZ" dirty="0" smtClean="0"/>
            <a:t>Nic mi o tom neřekl.</a:t>
          </a:r>
          <a:endParaRPr lang="cs-CZ" dirty="0"/>
        </a:p>
      </dgm:t>
    </dgm:pt>
    <dgm:pt modelId="{CDD994FE-3526-4CCD-9C3E-E5C1233FB8FD}" type="parTrans" cxnId="{7826044B-0F32-4D55-9703-063A61AD0256}">
      <dgm:prSet/>
      <dgm:spPr/>
      <dgm:t>
        <a:bodyPr/>
        <a:lstStyle/>
        <a:p>
          <a:pPr algn="ctr"/>
          <a:endParaRPr lang="cs-CZ"/>
        </a:p>
      </dgm:t>
    </dgm:pt>
    <dgm:pt modelId="{26AC4C54-1DCA-45A2-9CE7-C0B06161B27D}" type="sibTrans" cxnId="{7826044B-0F32-4D55-9703-063A61AD0256}">
      <dgm:prSet/>
      <dgm:spPr/>
      <dgm:t>
        <a:bodyPr/>
        <a:lstStyle/>
        <a:p>
          <a:pPr algn="ctr"/>
          <a:endParaRPr lang="cs-CZ"/>
        </a:p>
      </dgm:t>
    </dgm:pt>
    <dgm:pt modelId="{2AD8ED16-024C-4B52-80C9-A5E25181AD66}">
      <dgm:prSet/>
      <dgm:spPr/>
      <dgm:t>
        <a:bodyPr/>
        <a:lstStyle/>
        <a:p>
          <a:pPr algn="ctr" rtl="0"/>
          <a:r>
            <a:rPr lang="cs-CZ" dirty="0" smtClean="0"/>
            <a:t>Už hodinu vypráví vtipy.</a:t>
          </a:r>
          <a:endParaRPr lang="cs-CZ" dirty="0"/>
        </a:p>
      </dgm:t>
    </dgm:pt>
    <dgm:pt modelId="{BE4D4B17-F290-4D67-9BC2-023BAFB0C607}" type="parTrans" cxnId="{E38CCFE5-290F-473F-B8CB-903B43202B4C}">
      <dgm:prSet/>
      <dgm:spPr/>
      <dgm:t>
        <a:bodyPr/>
        <a:lstStyle/>
        <a:p>
          <a:pPr algn="ctr"/>
          <a:endParaRPr lang="cs-CZ"/>
        </a:p>
      </dgm:t>
    </dgm:pt>
    <dgm:pt modelId="{6BB969C9-0F6E-47D7-91D9-1C57A6C8DA2F}" type="sibTrans" cxnId="{E38CCFE5-290F-473F-B8CB-903B43202B4C}">
      <dgm:prSet/>
      <dgm:spPr/>
      <dgm:t>
        <a:bodyPr/>
        <a:lstStyle/>
        <a:p>
          <a:pPr algn="ctr"/>
          <a:endParaRPr lang="cs-CZ"/>
        </a:p>
      </dgm:t>
    </dgm:pt>
    <dgm:pt modelId="{27016871-3CA7-487F-A440-CC30FDA66CCC}">
      <dgm:prSet/>
      <dgm:spPr/>
      <dgm:t>
        <a:bodyPr/>
        <a:lstStyle/>
        <a:p>
          <a:pPr algn="ctr" rtl="0"/>
          <a:r>
            <a:rPr lang="cs-CZ" dirty="0" smtClean="0"/>
            <a:t>Jak dlouho tu čekáš?</a:t>
          </a:r>
          <a:endParaRPr lang="cs-CZ" dirty="0"/>
        </a:p>
      </dgm:t>
    </dgm:pt>
    <dgm:pt modelId="{B197BB6F-E338-40D5-85C0-640A2C629257}" type="parTrans" cxnId="{E10F4A22-B14D-4627-A17B-17AD19C43274}">
      <dgm:prSet/>
      <dgm:spPr/>
      <dgm:t>
        <a:bodyPr/>
        <a:lstStyle/>
        <a:p>
          <a:pPr algn="ctr"/>
          <a:endParaRPr lang="cs-CZ"/>
        </a:p>
      </dgm:t>
    </dgm:pt>
    <dgm:pt modelId="{6BD99030-8EBE-41F1-8BA0-7DC1C9F2AF2C}" type="sibTrans" cxnId="{E10F4A22-B14D-4627-A17B-17AD19C43274}">
      <dgm:prSet/>
      <dgm:spPr/>
      <dgm:t>
        <a:bodyPr/>
        <a:lstStyle/>
        <a:p>
          <a:pPr algn="ctr"/>
          <a:endParaRPr lang="cs-CZ"/>
        </a:p>
      </dgm:t>
    </dgm:pt>
    <dgm:pt modelId="{F40B6713-B3AF-4D1E-8E2C-BE23A4C75E67}">
      <dgm:prSet/>
      <dgm:spPr/>
      <dgm:t>
        <a:bodyPr/>
        <a:lstStyle/>
        <a:p>
          <a:pPr algn="ctr" rtl="0"/>
          <a:r>
            <a:rPr lang="cs-CZ" dirty="0" smtClean="0"/>
            <a:t>Od dětství se učí na housle.</a:t>
          </a:r>
          <a:endParaRPr lang="cs-CZ" dirty="0"/>
        </a:p>
      </dgm:t>
    </dgm:pt>
    <dgm:pt modelId="{0F908254-469E-44A3-BBF2-390A7B781DF4}" type="parTrans" cxnId="{003E2124-3D97-4848-B2BB-A6B120E56971}">
      <dgm:prSet/>
      <dgm:spPr/>
      <dgm:t>
        <a:bodyPr/>
        <a:lstStyle/>
        <a:p>
          <a:pPr algn="ctr"/>
          <a:endParaRPr lang="cs-CZ"/>
        </a:p>
      </dgm:t>
    </dgm:pt>
    <dgm:pt modelId="{0F37A7B6-CDE5-4D34-8E3E-19DD91456521}" type="sibTrans" cxnId="{003E2124-3D97-4848-B2BB-A6B120E56971}">
      <dgm:prSet/>
      <dgm:spPr/>
      <dgm:t>
        <a:bodyPr/>
        <a:lstStyle/>
        <a:p>
          <a:pPr algn="ctr"/>
          <a:endParaRPr lang="cs-CZ"/>
        </a:p>
      </dgm:t>
    </dgm:pt>
    <dgm:pt modelId="{60064F5B-F1A7-4D89-82AB-ADDB113B2936}">
      <dgm:prSet/>
      <dgm:spPr/>
      <dgm:t>
        <a:bodyPr/>
        <a:lstStyle/>
        <a:p>
          <a:pPr algn="ctr" rtl="0"/>
          <a:r>
            <a:rPr lang="cs-CZ" dirty="0" smtClean="0"/>
            <a:t>Konečně jsem to pochopil.</a:t>
          </a:r>
          <a:endParaRPr lang="cs-CZ" dirty="0"/>
        </a:p>
      </dgm:t>
    </dgm:pt>
    <dgm:pt modelId="{CD85DAD7-2F2E-4E60-99EB-BF5308AEDE48}" type="parTrans" cxnId="{6A775FF6-618C-421B-A3CC-E60F4D813D5B}">
      <dgm:prSet/>
      <dgm:spPr/>
      <dgm:t>
        <a:bodyPr/>
        <a:lstStyle/>
        <a:p>
          <a:pPr algn="ctr"/>
          <a:endParaRPr lang="cs-CZ"/>
        </a:p>
      </dgm:t>
    </dgm:pt>
    <dgm:pt modelId="{634B41FF-EDC4-45E7-93E7-2FE74D625FEC}" type="sibTrans" cxnId="{6A775FF6-618C-421B-A3CC-E60F4D813D5B}">
      <dgm:prSet/>
      <dgm:spPr/>
      <dgm:t>
        <a:bodyPr/>
        <a:lstStyle/>
        <a:p>
          <a:pPr algn="ctr"/>
          <a:endParaRPr lang="cs-CZ"/>
        </a:p>
      </dgm:t>
    </dgm:pt>
    <dgm:pt modelId="{99E86635-5D75-4DE9-BE23-2C78BAE5B9E7}" type="pres">
      <dgm:prSet presAssocID="{A0F3EA1D-165B-41F5-B0B0-BF60A79A49F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EAC6431-1F55-46C5-9A04-DFAFA01473A0}" type="pres">
      <dgm:prSet presAssocID="{76A29502-6763-44E6-B6EF-59FD1E49CF53}" presName="parentText" presStyleLbl="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0DF3BA-0347-4673-8B5C-9A9621D561D8}" type="pres">
      <dgm:prSet presAssocID="{E1A657FE-B99F-4C07-BFD2-CF5DBBA726A9}" presName="spacer" presStyleCnt="0"/>
      <dgm:spPr/>
    </dgm:pt>
    <dgm:pt modelId="{EA611717-5EDF-42B0-89D6-DF3377C20E48}" type="pres">
      <dgm:prSet presAssocID="{555A7D6A-DC03-443C-9701-017E3CC78A5E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12637E-C032-44EC-9FB6-E7C76B3CFD35}" type="pres">
      <dgm:prSet presAssocID="{DA2BA11A-7F4C-4D5D-BC78-CB8AC3974514}" presName="spacer" presStyleCnt="0"/>
      <dgm:spPr/>
    </dgm:pt>
    <dgm:pt modelId="{85EE2D02-DFEA-4178-9B9C-46958B3B2EC0}" type="pres">
      <dgm:prSet presAssocID="{4A97E0B7-8369-4392-A0C0-A7C3DB52A64D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D00898-9CEC-4CF9-B674-58EEA8C901B9}" type="pres">
      <dgm:prSet presAssocID="{26AC4C54-1DCA-45A2-9CE7-C0B06161B27D}" presName="spacer" presStyleCnt="0"/>
      <dgm:spPr/>
    </dgm:pt>
    <dgm:pt modelId="{9D0F95DD-A7EA-47BA-88BB-28E8B4D643D5}" type="pres">
      <dgm:prSet presAssocID="{2AD8ED16-024C-4B52-80C9-A5E25181AD66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5A5559-89AA-4912-85F4-FCA1F3E257B2}" type="pres">
      <dgm:prSet presAssocID="{6BB969C9-0F6E-47D7-91D9-1C57A6C8DA2F}" presName="spacer" presStyleCnt="0"/>
      <dgm:spPr/>
    </dgm:pt>
    <dgm:pt modelId="{2BCB3043-E23D-441D-87FD-485F146FD7A4}" type="pres">
      <dgm:prSet presAssocID="{27016871-3CA7-487F-A440-CC30FDA66CCC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8ED60D-34AA-4D56-A3E9-951746840D1F}" type="pres">
      <dgm:prSet presAssocID="{6BD99030-8EBE-41F1-8BA0-7DC1C9F2AF2C}" presName="spacer" presStyleCnt="0"/>
      <dgm:spPr/>
    </dgm:pt>
    <dgm:pt modelId="{FC8678C3-0445-4838-9467-D05A94B19214}" type="pres">
      <dgm:prSet presAssocID="{F40B6713-B3AF-4D1E-8E2C-BE23A4C75E67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1B7017-0E6F-4DEC-BE31-F82F8163D6DC}" type="pres">
      <dgm:prSet presAssocID="{0F37A7B6-CDE5-4D34-8E3E-19DD91456521}" presName="spacer" presStyleCnt="0"/>
      <dgm:spPr/>
    </dgm:pt>
    <dgm:pt modelId="{CC3530F6-B0AE-49DA-9AD8-F305B94A7861}" type="pres">
      <dgm:prSet presAssocID="{60064F5B-F1A7-4D89-82AB-ADDB113B2936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D78392-1940-430D-9F20-14BC464796E0}" type="presOf" srcId="{4A97E0B7-8369-4392-A0C0-A7C3DB52A64D}" destId="{85EE2D02-DFEA-4178-9B9C-46958B3B2EC0}" srcOrd="0" destOrd="0" presId="urn:microsoft.com/office/officeart/2005/8/layout/vList2"/>
    <dgm:cxn modelId="{1A49BACA-2535-449A-BDBF-BD77CE18180E}" srcId="{A0F3EA1D-165B-41F5-B0B0-BF60A79A49F0}" destId="{76A29502-6763-44E6-B6EF-59FD1E49CF53}" srcOrd="0" destOrd="0" parTransId="{8AF810BD-871F-4D50-97E1-70C2B642DAA2}" sibTransId="{E1A657FE-B99F-4C07-BFD2-CF5DBBA726A9}"/>
    <dgm:cxn modelId="{E10F4A22-B14D-4627-A17B-17AD19C43274}" srcId="{A0F3EA1D-165B-41F5-B0B0-BF60A79A49F0}" destId="{27016871-3CA7-487F-A440-CC30FDA66CCC}" srcOrd="4" destOrd="0" parTransId="{B197BB6F-E338-40D5-85C0-640A2C629257}" sibTransId="{6BD99030-8EBE-41F1-8BA0-7DC1C9F2AF2C}"/>
    <dgm:cxn modelId="{02405725-9EFB-424C-9CEF-50C3BFCCD4A7}" type="presOf" srcId="{F40B6713-B3AF-4D1E-8E2C-BE23A4C75E67}" destId="{FC8678C3-0445-4838-9467-D05A94B19214}" srcOrd="0" destOrd="0" presId="urn:microsoft.com/office/officeart/2005/8/layout/vList2"/>
    <dgm:cxn modelId="{7826044B-0F32-4D55-9703-063A61AD0256}" srcId="{A0F3EA1D-165B-41F5-B0B0-BF60A79A49F0}" destId="{4A97E0B7-8369-4392-A0C0-A7C3DB52A64D}" srcOrd="2" destOrd="0" parTransId="{CDD994FE-3526-4CCD-9C3E-E5C1233FB8FD}" sibTransId="{26AC4C54-1DCA-45A2-9CE7-C0B06161B27D}"/>
    <dgm:cxn modelId="{90109D43-1259-402B-BE28-A9C534DD37FE}" type="presOf" srcId="{76A29502-6763-44E6-B6EF-59FD1E49CF53}" destId="{7EAC6431-1F55-46C5-9A04-DFAFA01473A0}" srcOrd="0" destOrd="0" presId="urn:microsoft.com/office/officeart/2005/8/layout/vList2"/>
    <dgm:cxn modelId="{6A775FF6-618C-421B-A3CC-E60F4D813D5B}" srcId="{A0F3EA1D-165B-41F5-B0B0-BF60A79A49F0}" destId="{60064F5B-F1A7-4D89-82AB-ADDB113B2936}" srcOrd="6" destOrd="0" parTransId="{CD85DAD7-2F2E-4E60-99EB-BF5308AEDE48}" sibTransId="{634B41FF-EDC4-45E7-93E7-2FE74D625FEC}"/>
    <dgm:cxn modelId="{C24B3FD4-B2ED-403E-BC7E-CC51AAD80E92}" type="presOf" srcId="{60064F5B-F1A7-4D89-82AB-ADDB113B2936}" destId="{CC3530F6-B0AE-49DA-9AD8-F305B94A7861}" srcOrd="0" destOrd="0" presId="urn:microsoft.com/office/officeart/2005/8/layout/vList2"/>
    <dgm:cxn modelId="{DC20E804-0E42-4F0F-BD06-30F984688DFB}" type="presOf" srcId="{27016871-3CA7-487F-A440-CC30FDA66CCC}" destId="{2BCB3043-E23D-441D-87FD-485F146FD7A4}" srcOrd="0" destOrd="0" presId="urn:microsoft.com/office/officeart/2005/8/layout/vList2"/>
    <dgm:cxn modelId="{BBA34F3F-FC60-4668-828B-6EB5A0789FFD}" type="presOf" srcId="{555A7D6A-DC03-443C-9701-017E3CC78A5E}" destId="{EA611717-5EDF-42B0-89D6-DF3377C20E48}" srcOrd="0" destOrd="0" presId="urn:microsoft.com/office/officeart/2005/8/layout/vList2"/>
    <dgm:cxn modelId="{E38CCFE5-290F-473F-B8CB-903B43202B4C}" srcId="{A0F3EA1D-165B-41F5-B0B0-BF60A79A49F0}" destId="{2AD8ED16-024C-4B52-80C9-A5E25181AD66}" srcOrd="3" destOrd="0" parTransId="{BE4D4B17-F290-4D67-9BC2-023BAFB0C607}" sibTransId="{6BB969C9-0F6E-47D7-91D9-1C57A6C8DA2F}"/>
    <dgm:cxn modelId="{003E2124-3D97-4848-B2BB-A6B120E56971}" srcId="{A0F3EA1D-165B-41F5-B0B0-BF60A79A49F0}" destId="{F40B6713-B3AF-4D1E-8E2C-BE23A4C75E67}" srcOrd="5" destOrd="0" parTransId="{0F908254-469E-44A3-BBF2-390A7B781DF4}" sibTransId="{0F37A7B6-CDE5-4D34-8E3E-19DD91456521}"/>
    <dgm:cxn modelId="{9802B1C0-7D68-4A91-A93F-228C6644AFD2}" type="presOf" srcId="{A0F3EA1D-165B-41F5-B0B0-BF60A79A49F0}" destId="{99E86635-5D75-4DE9-BE23-2C78BAE5B9E7}" srcOrd="0" destOrd="0" presId="urn:microsoft.com/office/officeart/2005/8/layout/vList2"/>
    <dgm:cxn modelId="{4CD8CC2A-82A6-40D8-989B-6F8A6F3A2463}" type="presOf" srcId="{2AD8ED16-024C-4B52-80C9-A5E25181AD66}" destId="{9D0F95DD-A7EA-47BA-88BB-28E8B4D643D5}" srcOrd="0" destOrd="0" presId="urn:microsoft.com/office/officeart/2005/8/layout/vList2"/>
    <dgm:cxn modelId="{3F74C9B1-DEFA-4FCA-A6A6-E465742A1DCE}" srcId="{A0F3EA1D-165B-41F5-B0B0-BF60A79A49F0}" destId="{555A7D6A-DC03-443C-9701-017E3CC78A5E}" srcOrd="1" destOrd="0" parTransId="{32CE592E-CA52-478F-8284-3C31874DCCB9}" sibTransId="{DA2BA11A-7F4C-4D5D-BC78-CB8AC3974514}"/>
    <dgm:cxn modelId="{313DB6DA-5923-4739-81BA-2B8C882840DC}" type="presParOf" srcId="{99E86635-5D75-4DE9-BE23-2C78BAE5B9E7}" destId="{7EAC6431-1F55-46C5-9A04-DFAFA01473A0}" srcOrd="0" destOrd="0" presId="urn:microsoft.com/office/officeart/2005/8/layout/vList2"/>
    <dgm:cxn modelId="{DD3918E6-23ED-4FE2-84DA-C653847A6673}" type="presParOf" srcId="{99E86635-5D75-4DE9-BE23-2C78BAE5B9E7}" destId="{410DF3BA-0347-4673-8B5C-9A9621D561D8}" srcOrd="1" destOrd="0" presId="urn:microsoft.com/office/officeart/2005/8/layout/vList2"/>
    <dgm:cxn modelId="{3E4BEFB1-141E-4E05-AC9C-F4BE15EC9C1A}" type="presParOf" srcId="{99E86635-5D75-4DE9-BE23-2C78BAE5B9E7}" destId="{EA611717-5EDF-42B0-89D6-DF3377C20E48}" srcOrd="2" destOrd="0" presId="urn:microsoft.com/office/officeart/2005/8/layout/vList2"/>
    <dgm:cxn modelId="{20E94AF7-B0FF-4DCE-ABE0-6FC30E47E6CF}" type="presParOf" srcId="{99E86635-5D75-4DE9-BE23-2C78BAE5B9E7}" destId="{9512637E-C032-44EC-9FB6-E7C76B3CFD35}" srcOrd="3" destOrd="0" presId="urn:microsoft.com/office/officeart/2005/8/layout/vList2"/>
    <dgm:cxn modelId="{3352BB8C-6725-4E8F-8F6E-986317B70B97}" type="presParOf" srcId="{99E86635-5D75-4DE9-BE23-2C78BAE5B9E7}" destId="{85EE2D02-DFEA-4178-9B9C-46958B3B2EC0}" srcOrd="4" destOrd="0" presId="urn:microsoft.com/office/officeart/2005/8/layout/vList2"/>
    <dgm:cxn modelId="{8CFB55D6-AB16-4A34-9C85-A0C254FE1898}" type="presParOf" srcId="{99E86635-5D75-4DE9-BE23-2C78BAE5B9E7}" destId="{B9D00898-9CEC-4CF9-B674-58EEA8C901B9}" srcOrd="5" destOrd="0" presId="urn:microsoft.com/office/officeart/2005/8/layout/vList2"/>
    <dgm:cxn modelId="{CDE5BF58-2C44-4CDF-AE42-35161146ADB8}" type="presParOf" srcId="{99E86635-5D75-4DE9-BE23-2C78BAE5B9E7}" destId="{9D0F95DD-A7EA-47BA-88BB-28E8B4D643D5}" srcOrd="6" destOrd="0" presId="urn:microsoft.com/office/officeart/2005/8/layout/vList2"/>
    <dgm:cxn modelId="{6E758751-220F-4028-B171-E75AC43103AF}" type="presParOf" srcId="{99E86635-5D75-4DE9-BE23-2C78BAE5B9E7}" destId="{215A5559-89AA-4912-85F4-FCA1F3E257B2}" srcOrd="7" destOrd="0" presId="urn:microsoft.com/office/officeart/2005/8/layout/vList2"/>
    <dgm:cxn modelId="{E917A156-3328-4372-B7BF-71228041DCC8}" type="presParOf" srcId="{99E86635-5D75-4DE9-BE23-2C78BAE5B9E7}" destId="{2BCB3043-E23D-441D-87FD-485F146FD7A4}" srcOrd="8" destOrd="0" presId="urn:microsoft.com/office/officeart/2005/8/layout/vList2"/>
    <dgm:cxn modelId="{B38B410B-A5AA-4EB7-ADE2-D208B5A046AB}" type="presParOf" srcId="{99E86635-5D75-4DE9-BE23-2C78BAE5B9E7}" destId="{728ED60D-34AA-4D56-A3E9-951746840D1F}" srcOrd="9" destOrd="0" presId="urn:microsoft.com/office/officeart/2005/8/layout/vList2"/>
    <dgm:cxn modelId="{E16FC4F1-FB2B-4AD7-87F7-DA1616CEBA3C}" type="presParOf" srcId="{99E86635-5D75-4DE9-BE23-2C78BAE5B9E7}" destId="{FC8678C3-0445-4838-9467-D05A94B19214}" srcOrd="10" destOrd="0" presId="urn:microsoft.com/office/officeart/2005/8/layout/vList2"/>
    <dgm:cxn modelId="{CAB3C52A-32CC-4D7E-93A1-01B2B2BB460B}" type="presParOf" srcId="{99E86635-5D75-4DE9-BE23-2C78BAE5B9E7}" destId="{EC1B7017-0E6F-4DEC-BE31-F82F8163D6DC}" srcOrd="11" destOrd="0" presId="urn:microsoft.com/office/officeart/2005/8/layout/vList2"/>
    <dgm:cxn modelId="{F1B3B1CA-9B60-40C6-8427-A5FCD72FF55D}" type="presParOf" srcId="{99E86635-5D75-4DE9-BE23-2C78BAE5B9E7}" destId="{CC3530F6-B0AE-49DA-9AD8-F305B94A7861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38F14C-C3DE-7948-AF0A-7DC43D62BC8C}">
      <dsp:nvSpPr>
        <dsp:cNvPr id="0" name=""/>
        <dsp:cNvSpPr/>
      </dsp:nvSpPr>
      <dsp:spPr>
        <a:xfrm>
          <a:off x="1793" y="1331022"/>
          <a:ext cx="2164740" cy="10823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300" kern="1200" dirty="0" smtClean="0"/>
            <a:t>The kid</a:t>
          </a:r>
          <a:endParaRPr lang="en-US" sz="4300" kern="1200" dirty="0"/>
        </a:p>
      </dsp:txBody>
      <dsp:txXfrm>
        <a:off x="33495" y="1362724"/>
        <a:ext cx="2101336" cy="1018966"/>
      </dsp:txXfrm>
    </dsp:sp>
    <dsp:sp modelId="{A51409F9-343B-E54E-AC2B-CC0CB9C3B7E1}">
      <dsp:nvSpPr>
        <dsp:cNvPr id="0" name=""/>
        <dsp:cNvSpPr/>
      </dsp:nvSpPr>
      <dsp:spPr>
        <a:xfrm>
          <a:off x="2166533" y="1846192"/>
          <a:ext cx="865896" cy="52031"/>
        </a:xfrm>
        <a:custGeom>
          <a:avLst/>
          <a:gdLst/>
          <a:ahLst/>
          <a:cxnLst/>
          <a:rect l="0" t="0" r="0" b="0"/>
          <a:pathLst>
            <a:path>
              <a:moveTo>
                <a:pt x="0" y="26015"/>
              </a:moveTo>
              <a:lnTo>
                <a:pt x="865896" y="26015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577834" y="1850560"/>
        <a:ext cx="43294" cy="43294"/>
      </dsp:txXfrm>
    </dsp:sp>
    <dsp:sp modelId="{9713C293-B8AE-5444-817D-D8456069CDF7}">
      <dsp:nvSpPr>
        <dsp:cNvPr id="0" name=""/>
        <dsp:cNvSpPr/>
      </dsp:nvSpPr>
      <dsp:spPr>
        <a:xfrm>
          <a:off x="3032429" y="1331022"/>
          <a:ext cx="2164740" cy="10823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300" kern="1200" dirty="0" smtClean="0"/>
            <a:t>has been</a:t>
          </a:r>
          <a:endParaRPr lang="en-US" sz="4300" kern="1200" dirty="0"/>
        </a:p>
      </dsp:txBody>
      <dsp:txXfrm>
        <a:off x="3064131" y="1362724"/>
        <a:ext cx="2101336" cy="1018966"/>
      </dsp:txXfrm>
    </dsp:sp>
    <dsp:sp modelId="{B6AD0D77-8CFF-9741-86D8-3BE95DE29793}">
      <dsp:nvSpPr>
        <dsp:cNvPr id="0" name=""/>
        <dsp:cNvSpPr/>
      </dsp:nvSpPr>
      <dsp:spPr>
        <a:xfrm>
          <a:off x="5197170" y="1846192"/>
          <a:ext cx="865896" cy="52031"/>
        </a:xfrm>
        <a:custGeom>
          <a:avLst/>
          <a:gdLst/>
          <a:ahLst/>
          <a:cxnLst/>
          <a:rect l="0" t="0" r="0" b="0"/>
          <a:pathLst>
            <a:path>
              <a:moveTo>
                <a:pt x="0" y="26015"/>
              </a:moveTo>
              <a:lnTo>
                <a:pt x="865896" y="26015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8470" y="1850560"/>
        <a:ext cx="43294" cy="43294"/>
      </dsp:txXfrm>
    </dsp:sp>
    <dsp:sp modelId="{28EF8C1D-BCC8-834B-9EA0-6269A4070493}">
      <dsp:nvSpPr>
        <dsp:cNvPr id="0" name=""/>
        <dsp:cNvSpPr/>
      </dsp:nvSpPr>
      <dsp:spPr>
        <a:xfrm>
          <a:off x="6063066" y="1331022"/>
          <a:ext cx="2164740" cy="10823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300" kern="1200" dirty="0" smtClean="0"/>
            <a:t>crying</a:t>
          </a:r>
          <a:endParaRPr lang="en-US" sz="4300" kern="1200" dirty="0"/>
        </a:p>
      </dsp:txBody>
      <dsp:txXfrm>
        <a:off x="6094768" y="1362724"/>
        <a:ext cx="2101336" cy="10189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C4932E-0B40-C841-A6A8-94EF9ED87450}">
      <dsp:nvSpPr>
        <dsp:cNvPr id="0" name=""/>
        <dsp:cNvSpPr/>
      </dsp:nvSpPr>
      <dsp:spPr>
        <a:xfrm>
          <a:off x="0" y="713085"/>
          <a:ext cx="1262558" cy="75753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/>
            <a:t>Waiter</a:t>
          </a:r>
          <a:endParaRPr lang="en-US" sz="1800" kern="1200"/>
        </a:p>
      </dsp:txBody>
      <dsp:txXfrm>
        <a:off x="0" y="713085"/>
        <a:ext cx="1262558" cy="757535"/>
      </dsp:txXfrm>
    </dsp:sp>
    <dsp:sp modelId="{0168B0E1-3AD7-F745-BF15-98A0A01FD5DA}">
      <dsp:nvSpPr>
        <dsp:cNvPr id="0" name=""/>
        <dsp:cNvSpPr/>
      </dsp:nvSpPr>
      <dsp:spPr>
        <a:xfrm>
          <a:off x="1388814" y="713085"/>
          <a:ext cx="1262558" cy="75753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Pilot</a:t>
          </a:r>
          <a:endParaRPr lang="en-US" sz="1800" kern="1200" dirty="0"/>
        </a:p>
      </dsp:txBody>
      <dsp:txXfrm>
        <a:off x="1388814" y="713085"/>
        <a:ext cx="1262558" cy="757535"/>
      </dsp:txXfrm>
    </dsp:sp>
    <dsp:sp modelId="{FEE006D5-2E6B-274B-9638-6F10AA73890E}">
      <dsp:nvSpPr>
        <dsp:cNvPr id="0" name=""/>
        <dsp:cNvSpPr/>
      </dsp:nvSpPr>
      <dsp:spPr>
        <a:xfrm>
          <a:off x="2777629" y="713085"/>
          <a:ext cx="1262558" cy="75753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Farmer</a:t>
          </a:r>
          <a:endParaRPr lang="en-US" sz="1800" kern="1200" dirty="0"/>
        </a:p>
      </dsp:txBody>
      <dsp:txXfrm>
        <a:off x="2777629" y="713085"/>
        <a:ext cx="1262558" cy="757535"/>
      </dsp:txXfrm>
    </dsp:sp>
    <dsp:sp modelId="{8D985789-9F88-D343-9341-5BC091933704}">
      <dsp:nvSpPr>
        <dsp:cNvPr id="0" name=""/>
        <dsp:cNvSpPr/>
      </dsp:nvSpPr>
      <dsp:spPr>
        <a:xfrm>
          <a:off x="0" y="1596876"/>
          <a:ext cx="1262558" cy="75753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/>
            <a:t>Teacher</a:t>
          </a:r>
          <a:endParaRPr lang="en-US" sz="1800" kern="1200"/>
        </a:p>
      </dsp:txBody>
      <dsp:txXfrm>
        <a:off x="0" y="1596876"/>
        <a:ext cx="1262558" cy="757535"/>
      </dsp:txXfrm>
    </dsp:sp>
    <dsp:sp modelId="{F2958891-2A1E-5840-8C80-199A27A0D119}">
      <dsp:nvSpPr>
        <dsp:cNvPr id="0" name=""/>
        <dsp:cNvSpPr/>
      </dsp:nvSpPr>
      <dsp:spPr>
        <a:xfrm>
          <a:off x="1388814" y="1596876"/>
          <a:ext cx="1262558" cy="75753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Mum on maternity leave</a:t>
          </a:r>
          <a:endParaRPr lang="en-US" sz="1800" kern="1200" dirty="0"/>
        </a:p>
      </dsp:txBody>
      <dsp:txXfrm>
        <a:off x="1388814" y="1596876"/>
        <a:ext cx="1262558" cy="757535"/>
      </dsp:txXfrm>
    </dsp:sp>
    <dsp:sp modelId="{3E7C53CD-296C-D24C-AAE6-5C1BDFD9633E}">
      <dsp:nvSpPr>
        <dsp:cNvPr id="0" name=""/>
        <dsp:cNvSpPr/>
      </dsp:nvSpPr>
      <dsp:spPr>
        <a:xfrm>
          <a:off x="2777629" y="1596876"/>
          <a:ext cx="1262558" cy="75753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/>
            <a:t>Taxi driver</a:t>
          </a:r>
          <a:endParaRPr lang="en-US" sz="1800" kern="1200"/>
        </a:p>
      </dsp:txBody>
      <dsp:txXfrm>
        <a:off x="2777629" y="1596876"/>
        <a:ext cx="1262558" cy="757535"/>
      </dsp:txXfrm>
    </dsp:sp>
    <dsp:sp modelId="{BC3C39F6-4C85-0949-B321-D98F28D2F127}">
      <dsp:nvSpPr>
        <dsp:cNvPr id="0" name=""/>
        <dsp:cNvSpPr/>
      </dsp:nvSpPr>
      <dsp:spPr>
        <a:xfrm>
          <a:off x="0" y="2480667"/>
          <a:ext cx="1262558" cy="75753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/>
            <a:t>Student</a:t>
          </a:r>
          <a:endParaRPr lang="en-US" sz="1800" kern="1200"/>
        </a:p>
      </dsp:txBody>
      <dsp:txXfrm>
        <a:off x="0" y="2480667"/>
        <a:ext cx="1262558" cy="757535"/>
      </dsp:txXfrm>
    </dsp:sp>
    <dsp:sp modelId="{8338EF0C-C77A-3F48-B405-987AAACE6415}">
      <dsp:nvSpPr>
        <dsp:cNvPr id="0" name=""/>
        <dsp:cNvSpPr/>
      </dsp:nvSpPr>
      <dsp:spPr>
        <a:xfrm>
          <a:off x="1388814" y="2480667"/>
          <a:ext cx="1262558" cy="75753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/>
            <a:t>Policeman</a:t>
          </a:r>
          <a:endParaRPr lang="en-US" sz="1800" kern="1200"/>
        </a:p>
      </dsp:txBody>
      <dsp:txXfrm>
        <a:off x="1388814" y="2480667"/>
        <a:ext cx="1262558" cy="757535"/>
      </dsp:txXfrm>
    </dsp:sp>
    <dsp:sp modelId="{9EDB761D-0520-C744-974A-93BCCD81284A}">
      <dsp:nvSpPr>
        <dsp:cNvPr id="0" name=""/>
        <dsp:cNvSpPr/>
      </dsp:nvSpPr>
      <dsp:spPr>
        <a:xfrm>
          <a:off x="2777629" y="2480667"/>
          <a:ext cx="1262558" cy="75753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secretary</a:t>
          </a:r>
          <a:endParaRPr lang="en-US" sz="1800" kern="1200" dirty="0"/>
        </a:p>
      </dsp:txBody>
      <dsp:txXfrm>
        <a:off x="2777629" y="2480667"/>
        <a:ext cx="1262558" cy="7575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C7E801-453F-C343-90EE-AC3F7A4DB8DE}">
      <dsp:nvSpPr>
        <dsp:cNvPr id="0" name=""/>
        <dsp:cNvSpPr/>
      </dsp:nvSpPr>
      <dsp:spPr>
        <a:xfrm>
          <a:off x="0" y="712589"/>
          <a:ext cx="1263054" cy="7578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Architect</a:t>
          </a:r>
          <a:endParaRPr lang="en-US" sz="2100" kern="1200" dirty="0"/>
        </a:p>
      </dsp:txBody>
      <dsp:txXfrm>
        <a:off x="0" y="712589"/>
        <a:ext cx="1263054" cy="757832"/>
      </dsp:txXfrm>
    </dsp:sp>
    <dsp:sp modelId="{A65C32D5-29D7-1149-BFDB-BC04FE0192C2}">
      <dsp:nvSpPr>
        <dsp:cNvPr id="0" name=""/>
        <dsp:cNvSpPr/>
      </dsp:nvSpPr>
      <dsp:spPr>
        <a:xfrm>
          <a:off x="1389360" y="712589"/>
          <a:ext cx="1263054" cy="7578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smtClean="0"/>
            <a:t>Plumber</a:t>
          </a:r>
          <a:endParaRPr lang="en-US" sz="2100" kern="1200"/>
        </a:p>
      </dsp:txBody>
      <dsp:txXfrm>
        <a:off x="1389360" y="712589"/>
        <a:ext cx="1263054" cy="757832"/>
      </dsp:txXfrm>
    </dsp:sp>
    <dsp:sp modelId="{08F0F2D4-6AC9-CF4D-916F-B5EC75BD8259}">
      <dsp:nvSpPr>
        <dsp:cNvPr id="0" name=""/>
        <dsp:cNvSpPr/>
      </dsp:nvSpPr>
      <dsp:spPr>
        <a:xfrm>
          <a:off x="2778720" y="712589"/>
          <a:ext cx="1263054" cy="7578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smtClean="0"/>
            <a:t>Estate agent</a:t>
          </a:r>
          <a:endParaRPr lang="en-US" sz="2100" kern="1200"/>
        </a:p>
      </dsp:txBody>
      <dsp:txXfrm>
        <a:off x="2778720" y="712589"/>
        <a:ext cx="1263054" cy="757832"/>
      </dsp:txXfrm>
    </dsp:sp>
    <dsp:sp modelId="{B9B8C353-962A-2B47-BB74-A5E07391CDE9}">
      <dsp:nvSpPr>
        <dsp:cNvPr id="0" name=""/>
        <dsp:cNvSpPr/>
      </dsp:nvSpPr>
      <dsp:spPr>
        <a:xfrm>
          <a:off x="0" y="1596727"/>
          <a:ext cx="1263054" cy="7578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Bank clerk</a:t>
          </a:r>
          <a:endParaRPr lang="en-US" sz="2100" kern="1200" dirty="0"/>
        </a:p>
      </dsp:txBody>
      <dsp:txXfrm>
        <a:off x="0" y="1596727"/>
        <a:ext cx="1263054" cy="757832"/>
      </dsp:txXfrm>
    </dsp:sp>
    <dsp:sp modelId="{7A8CDA9F-EFCA-7746-A981-8A0E21366E4E}">
      <dsp:nvSpPr>
        <dsp:cNvPr id="0" name=""/>
        <dsp:cNvSpPr/>
      </dsp:nvSpPr>
      <dsp:spPr>
        <a:xfrm>
          <a:off x="1389360" y="1596727"/>
          <a:ext cx="1263054" cy="7578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Homeless person</a:t>
          </a:r>
          <a:endParaRPr lang="en-US" sz="2100" kern="1200" dirty="0"/>
        </a:p>
      </dsp:txBody>
      <dsp:txXfrm>
        <a:off x="1389360" y="1596727"/>
        <a:ext cx="1263054" cy="757832"/>
      </dsp:txXfrm>
    </dsp:sp>
    <dsp:sp modelId="{FC6FD075-EAC9-BC49-A4DC-81FF18188B84}">
      <dsp:nvSpPr>
        <dsp:cNvPr id="0" name=""/>
        <dsp:cNvSpPr/>
      </dsp:nvSpPr>
      <dsp:spPr>
        <a:xfrm>
          <a:off x="2778720" y="1596727"/>
          <a:ext cx="1263054" cy="7578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smtClean="0"/>
            <a:t>Toddler</a:t>
          </a:r>
          <a:endParaRPr lang="en-US" sz="2100" kern="1200"/>
        </a:p>
      </dsp:txBody>
      <dsp:txXfrm>
        <a:off x="2778720" y="1596727"/>
        <a:ext cx="1263054" cy="757832"/>
      </dsp:txXfrm>
    </dsp:sp>
    <dsp:sp modelId="{C7B08CBB-797D-654E-B741-4B4A480680F8}">
      <dsp:nvSpPr>
        <dsp:cNvPr id="0" name=""/>
        <dsp:cNvSpPr/>
      </dsp:nvSpPr>
      <dsp:spPr>
        <a:xfrm>
          <a:off x="0" y="2480865"/>
          <a:ext cx="1263054" cy="7578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smtClean="0"/>
            <a:t>Retiree</a:t>
          </a:r>
          <a:endParaRPr lang="en-US" sz="2100" kern="1200"/>
        </a:p>
      </dsp:txBody>
      <dsp:txXfrm>
        <a:off x="0" y="2480865"/>
        <a:ext cx="1263054" cy="757832"/>
      </dsp:txXfrm>
    </dsp:sp>
    <dsp:sp modelId="{4DE47DA6-A0C6-C448-AA1E-DE69D088F73B}">
      <dsp:nvSpPr>
        <dsp:cNvPr id="0" name=""/>
        <dsp:cNvSpPr/>
      </dsp:nvSpPr>
      <dsp:spPr>
        <a:xfrm>
          <a:off x="1389360" y="2480865"/>
          <a:ext cx="1263054" cy="7578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Queen</a:t>
          </a:r>
          <a:endParaRPr lang="en-US" sz="2100" kern="1200" dirty="0"/>
        </a:p>
      </dsp:txBody>
      <dsp:txXfrm>
        <a:off x="1389360" y="2480865"/>
        <a:ext cx="1263054" cy="757832"/>
      </dsp:txXfrm>
    </dsp:sp>
    <dsp:sp modelId="{EDE73B3A-EE56-2A48-8C9E-195141439302}">
      <dsp:nvSpPr>
        <dsp:cNvPr id="0" name=""/>
        <dsp:cNvSpPr/>
      </dsp:nvSpPr>
      <dsp:spPr>
        <a:xfrm>
          <a:off x="2778720" y="2480865"/>
          <a:ext cx="1263054" cy="7578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me</a:t>
          </a:r>
          <a:endParaRPr lang="en-US" sz="2100" kern="1200" dirty="0"/>
        </a:p>
      </dsp:txBody>
      <dsp:txXfrm>
        <a:off x="2778720" y="2480865"/>
        <a:ext cx="1263054" cy="7578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AC6431-1F55-46C5-9A04-DFAFA01473A0}">
      <dsp:nvSpPr>
        <dsp:cNvPr id="0" name=""/>
        <dsp:cNvSpPr/>
      </dsp:nvSpPr>
      <dsp:spPr>
        <a:xfrm>
          <a:off x="0" y="20417"/>
          <a:ext cx="41148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Zlomil si nohu.</a:t>
          </a:r>
          <a:endParaRPr lang="cs-CZ" sz="2700" kern="1200" dirty="0"/>
        </a:p>
      </dsp:txBody>
      <dsp:txXfrm>
        <a:off x="31613" y="52030"/>
        <a:ext cx="4051574" cy="584369"/>
      </dsp:txXfrm>
    </dsp:sp>
    <dsp:sp modelId="{EA611717-5EDF-42B0-89D6-DF3377C20E48}">
      <dsp:nvSpPr>
        <dsp:cNvPr id="0" name=""/>
        <dsp:cNvSpPr/>
      </dsp:nvSpPr>
      <dsp:spPr>
        <a:xfrm>
          <a:off x="0" y="745772"/>
          <a:ext cx="41148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Od pátku prší.</a:t>
          </a:r>
          <a:endParaRPr lang="cs-CZ" sz="2700" kern="1200" dirty="0"/>
        </a:p>
      </dsp:txBody>
      <dsp:txXfrm>
        <a:off x="31613" y="777385"/>
        <a:ext cx="4051574" cy="584369"/>
      </dsp:txXfrm>
    </dsp:sp>
    <dsp:sp modelId="{85EE2D02-DFEA-4178-9B9C-46958B3B2EC0}">
      <dsp:nvSpPr>
        <dsp:cNvPr id="0" name=""/>
        <dsp:cNvSpPr/>
      </dsp:nvSpPr>
      <dsp:spPr>
        <a:xfrm>
          <a:off x="0" y="1471127"/>
          <a:ext cx="41148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Nic mi o tom neřekl.</a:t>
          </a:r>
          <a:endParaRPr lang="cs-CZ" sz="2700" kern="1200" dirty="0"/>
        </a:p>
      </dsp:txBody>
      <dsp:txXfrm>
        <a:off x="31613" y="1502740"/>
        <a:ext cx="4051574" cy="584369"/>
      </dsp:txXfrm>
    </dsp:sp>
    <dsp:sp modelId="{9D0F95DD-A7EA-47BA-88BB-28E8B4D643D5}">
      <dsp:nvSpPr>
        <dsp:cNvPr id="0" name=""/>
        <dsp:cNvSpPr/>
      </dsp:nvSpPr>
      <dsp:spPr>
        <a:xfrm>
          <a:off x="0" y="2196482"/>
          <a:ext cx="41148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Už hodinu vypráví vtipy.</a:t>
          </a:r>
          <a:endParaRPr lang="cs-CZ" sz="2700" kern="1200" dirty="0"/>
        </a:p>
      </dsp:txBody>
      <dsp:txXfrm>
        <a:off x="31613" y="2228095"/>
        <a:ext cx="4051574" cy="584369"/>
      </dsp:txXfrm>
    </dsp:sp>
    <dsp:sp modelId="{2BCB3043-E23D-441D-87FD-485F146FD7A4}">
      <dsp:nvSpPr>
        <dsp:cNvPr id="0" name=""/>
        <dsp:cNvSpPr/>
      </dsp:nvSpPr>
      <dsp:spPr>
        <a:xfrm>
          <a:off x="0" y="2921837"/>
          <a:ext cx="41148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Jak dlouho tu čekáš?</a:t>
          </a:r>
          <a:endParaRPr lang="cs-CZ" sz="2700" kern="1200" dirty="0"/>
        </a:p>
      </dsp:txBody>
      <dsp:txXfrm>
        <a:off x="31613" y="2953450"/>
        <a:ext cx="4051574" cy="584369"/>
      </dsp:txXfrm>
    </dsp:sp>
    <dsp:sp modelId="{FC8678C3-0445-4838-9467-D05A94B19214}">
      <dsp:nvSpPr>
        <dsp:cNvPr id="0" name=""/>
        <dsp:cNvSpPr/>
      </dsp:nvSpPr>
      <dsp:spPr>
        <a:xfrm>
          <a:off x="0" y="3647192"/>
          <a:ext cx="41148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Od dětství se učí na housle.</a:t>
          </a:r>
          <a:endParaRPr lang="cs-CZ" sz="2700" kern="1200" dirty="0"/>
        </a:p>
      </dsp:txBody>
      <dsp:txXfrm>
        <a:off x="31613" y="3678805"/>
        <a:ext cx="4051574" cy="584369"/>
      </dsp:txXfrm>
    </dsp:sp>
    <dsp:sp modelId="{CC3530F6-B0AE-49DA-9AD8-F305B94A7861}">
      <dsp:nvSpPr>
        <dsp:cNvPr id="0" name=""/>
        <dsp:cNvSpPr/>
      </dsp:nvSpPr>
      <dsp:spPr>
        <a:xfrm>
          <a:off x="0" y="4372547"/>
          <a:ext cx="41148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Konečně jsem to pochopil.</a:t>
          </a:r>
          <a:endParaRPr lang="cs-CZ" sz="2700" kern="1200" dirty="0"/>
        </a:p>
      </dsp:txBody>
      <dsp:txXfrm>
        <a:off x="31613" y="4404160"/>
        <a:ext cx="4051574" cy="5843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4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980728"/>
            <a:ext cx="8640960" cy="1296144"/>
          </a:xfrm>
        </p:spPr>
        <p:txBody>
          <a:bodyPr>
            <a:noAutofit/>
          </a:bodyPr>
          <a:lstStyle/>
          <a:p>
            <a:pPr algn="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Obchodní akademie, Střední odborná škola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 Jazyková škola s právem státní jazykové zkoušky,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Hradec Králové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2679934"/>
              </p:ext>
            </p:extLst>
          </p:nvPr>
        </p:nvGraphicFramePr>
        <p:xfrm>
          <a:off x="251520" y="2780928"/>
          <a:ext cx="8568952" cy="38472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6480720"/>
              </a:tblGrid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František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Jahnátek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99506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VY_32_INOVACE_4_ANGLICKY_JAZYK_RECOVE_DOVEDNOSTI_12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Předpřítomný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průběhový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čas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sady: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i="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ANJ – Řečové dovednosti 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ročník, ekonomické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2013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Použití předpřítomného času průběhového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Tvoření předpřítomného času průběhového, pravidla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jeho použití a procvičení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68283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5212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en-US" dirty="0" err="1" smtClean="0"/>
              <a:t>Tvar</a:t>
            </a:r>
            <a:r>
              <a:rPr lang="en-US" dirty="0" smtClean="0"/>
              <a:t> </a:t>
            </a:r>
            <a:r>
              <a:rPr lang="en-US" dirty="0" err="1" smtClean="0"/>
              <a:t>předpřítomného</a:t>
            </a:r>
            <a:r>
              <a:rPr lang="en-US" dirty="0" smtClean="0"/>
              <a:t> </a:t>
            </a:r>
            <a:r>
              <a:rPr lang="en-US" dirty="0" err="1" smtClean="0"/>
              <a:t>času</a:t>
            </a:r>
            <a:r>
              <a:rPr lang="en-US" dirty="0" smtClean="0"/>
              <a:t> </a:t>
            </a:r>
            <a:r>
              <a:rPr lang="en-US" dirty="0" err="1" smtClean="0"/>
              <a:t>průběhového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1556792"/>
            <a:ext cx="3657600" cy="2304256"/>
          </a:xfrm>
          <a:prstGeom prst="rect">
            <a:avLst/>
          </a:prstGeom>
        </p:spPr>
      </p:pic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1135870"/>
              </p:ext>
            </p:extLst>
          </p:nvPr>
        </p:nvGraphicFramePr>
        <p:xfrm>
          <a:off x="457200" y="2924944"/>
          <a:ext cx="8229600" cy="3744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71492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 err="1" smtClean="0">
                <a:latin typeface="Calibri" charset="0"/>
              </a:rPr>
              <a:t>Kdy</a:t>
            </a:r>
            <a:r>
              <a:rPr lang="en-US" dirty="0" smtClean="0">
                <a:latin typeface="Calibri" charset="0"/>
              </a:rPr>
              <a:t> se </a:t>
            </a:r>
            <a:r>
              <a:rPr lang="en-US" dirty="0" err="1" smtClean="0">
                <a:latin typeface="Calibri" charset="0"/>
              </a:rPr>
              <a:t>používá</a:t>
            </a:r>
            <a:r>
              <a:rPr lang="en-US" dirty="0" smtClean="0">
                <a:latin typeface="Calibri" charset="0"/>
              </a:rPr>
              <a:t>:</a:t>
            </a:r>
            <a:endParaRPr lang="en-US" dirty="0">
              <a:latin typeface="Calibri" charset="0"/>
            </a:endParaRPr>
          </a:p>
        </p:txBody>
      </p:sp>
      <p:sp>
        <p:nvSpPr>
          <p:cNvPr id="32772" name="Rectangle 4"/>
          <p:cNvSpPr>
            <a:spLocks noGrp="1"/>
          </p:cNvSpPr>
          <p:nvPr>
            <p:ph type="body" idx="1"/>
          </p:nvPr>
        </p:nvSpPr>
        <p:spPr>
          <a:xfrm>
            <a:off x="457200" y="914400"/>
            <a:ext cx="8229600" cy="5211763"/>
          </a:xfrm>
        </p:spPr>
        <p:txBody>
          <a:bodyPr/>
          <a:lstStyle/>
          <a:p>
            <a:r>
              <a:rPr lang="en-US" b="1" u="sng" dirty="0" smtClean="0">
                <a:latin typeface="Calibri" charset="0"/>
              </a:rPr>
              <a:t>the </a:t>
            </a:r>
            <a:r>
              <a:rPr lang="en-US" b="1" u="sng" dirty="0">
                <a:latin typeface="Calibri" charset="0"/>
              </a:rPr>
              <a:t>duration of the </a:t>
            </a:r>
            <a:r>
              <a:rPr lang="en-US" b="1" u="sng" dirty="0" smtClean="0">
                <a:latin typeface="Calibri" charset="0"/>
              </a:rPr>
              <a:t>action </a:t>
            </a:r>
            <a:endParaRPr lang="en-US" b="1" u="sng" dirty="0">
              <a:latin typeface="Calibri" charset="0"/>
            </a:endParaRPr>
          </a:p>
          <a:p>
            <a:pPr algn="ctr">
              <a:buFont typeface="Arial" charset="0"/>
              <a:buNone/>
            </a:pPr>
            <a:r>
              <a:rPr lang="en-US" b="1" i="1" dirty="0">
                <a:solidFill>
                  <a:schemeClr val="tx2"/>
                </a:solidFill>
                <a:latin typeface="Calibri" charset="0"/>
              </a:rPr>
              <a:t>I've been waiting </a:t>
            </a:r>
            <a:r>
              <a:rPr lang="en-US" i="1" dirty="0">
                <a:solidFill>
                  <a:schemeClr val="tx2"/>
                </a:solidFill>
                <a:latin typeface="Calibri" charset="0"/>
              </a:rPr>
              <a:t>for </a:t>
            </a:r>
            <a:r>
              <a:rPr lang="en-US" i="1" dirty="0" smtClean="0">
                <a:solidFill>
                  <a:schemeClr val="tx2"/>
                </a:solidFill>
                <a:latin typeface="Calibri" charset="0"/>
              </a:rPr>
              <a:t>three hours!</a:t>
            </a:r>
            <a:endParaRPr lang="en-US" i="1" dirty="0">
              <a:solidFill>
                <a:schemeClr val="tx2"/>
              </a:solidFill>
              <a:latin typeface="Calibri" charset="0"/>
            </a:endParaRPr>
          </a:p>
          <a:p>
            <a:r>
              <a:rPr lang="en-US" b="1" u="sng" dirty="0">
                <a:latin typeface="Calibri" charset="0"/>
              </a:rPr>
              <a:t>the action </a:t>
            </a:r>
            <a:r>
              <a:rPr lang="en-US" b="1" u="sng" dirty="0" smtClean="0">
                <a:latin typeface="Calibri" charset="0"/>
              </a:rPr>
              <a:t>is not finished</a:t>
            </a:r>
          </a:p>
          <a:p>
            <a:pPr lvl="1"/>
            <a:r>
              <a:rPr lang="en-US" dirty="0" smtClean="0">
                <a:latin typeface="Calibri" charset="0"/>
              </a:rPr>
              <a:t>Compare</a:t>
            </a:r>
            <a:r>
              <a:rPr lang="en-US" dirty="0">
                <a:latin typeface="Calibri" charset="0"/>
              </a:rPr>
              <a:t>:</a:t>
            </a:r>
          </a:p>
          <a:p>
            <a:pPr algn="ctr">
              <a:buFont typeface="Arial" charset="0"/>
              <a:buNone/>
            </a:pPr>
            <a:r>
              <a:rPr lang="en-US" i="1" dirty="0">
                <a:solidFill>
                  <a:schemeClr val="tx2"/>
                </a:solidFill>
                <a:latin typeface="Calibri" charset="0"/>
              </a:rPr>
              <a:t>I've read the newspaper today. </a:t>
            </a:r>
          </a:p>
          <a:p>
            <a:pPr algn="r">
              <a:buFont typeface="Arial" charset="0"/>
              <a:buNone/>
            </a:pPr>
            <a:r>
              <a:rPr lang="en-US" dirty="0">
                <a:latin typeface="Calibri" charset="0"/>
              </a:rPr>
              <a:t>{= I've finished it)</a:t>
            </a:r>
          </a:p>
          <a:p>
            <a:pPr algn="ctr">
              <a:buFont typeface="Arial" charset="0"/>
              <a:buNone/>
            </a:pPr>
            <a:r>
              <a:rPr lang="en-US" i="1" dirty="0">
                <a:solidFill>
                  <a:schemeClr val="tx2"/>
                </a:solidFill>
                <a:latin typeface="Calibri" charset="0"/>
              </a:rPr>
              <a:t>I've been reading </a:t>
            </a:r>
            <a:r>
              <a:rPr lang="en-US" i="1" dirty="0" smtClean="0">
                <a:solidFill>
                  <a:schemeClr val="tx2"/>
                </a:solidFill>
                <a:latin typeface="Calibri" charset="0"/>
              </a:rPr>
              <a:t>this article for ten minutes.</a:t>
            </a:r>
          </a:p>
          <a:p>
            <a:pPr algn="r">
              <a:buFont typeface="Arial" charset="0"/>
              <a:buNone/>
            </a:pPr>
            <a:r>
              <a:rPr lang="en-US" i="1" dirty="0" smtClean="0">
                <a:latin typeface="Calibri" charset="0"/>
              </a:rPr>
              <a:t> </a:t>
            </a:r>
            <a:r>
              <a:rPr lang="en-US" dirty="0">
                <a:latin typeface="Calibri" charset="0"/>
              </a:rPr>
              <a:t>(= I haven't finished it yet)</a:t>
            </a:r>
          </a:p>
        </p:txBody>
      </p:sp>
    </p:spTree>
    <p:extLst>
      <p:ext uri="{BB962C8B-B14F-4D97-AF65-F5344CB8AC3E}">
        <p14:creationId xmlns:p14="http://schemas.microsoft.com/office/powerpoint/2010/main" val="2108918144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27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27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27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327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27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animBg="1"/>
      <p:bldP spid="3277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Rectangle 3"/>
          <p:cNvSpPr>
            <a:spLocks noGrp="1"/>
          </p:cNvSpPr>
          <p:nvPr>
            <p:ph type="body" idx="4294967295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r>
              <a:rPr lang="en-US" sz="2800" dirty="0" smtClean="0">
                <a:latin typeface="Calibri" charset="0"/>
              </a:rPr>
              <a:t>1  </a:t>
            </a:r>
            <a:r>
              <a:rPr lang="en-US" sz="2800" u="sng" dirty="0" smtClean="0">
                <a:latin typeface="Calibri" charset="0"/>
              </a:rPr>
              <a:t> </a:t>
            </a:r>
            <a:r>
              <a:rPr lang="en-US" sz="2800" i="1" u="sng" dirty="0" smtClean="0">
                <a:solidFill>
                  <a:srgbClr val="3366FF"/>
                </a:solidFill>
                <a:latin typeface="Calibri" charset="0"/>
              </a:rPr>
              <a:t>I've been trying / I've tried</a:t>
            </a:r>
            <a:r>
              <a:rPr lang="en-US" sz="2800" i="1" dirty="0" smtClean="0">
                <a:latin typeface="Calibri" charset="0"/>
              </a:rPr>
              <a:t> </a:t>
            </a:r>
            <a:r>
              <a:rPr lang="en-US" sz="2800" dirty="0">
                <a:latin typeface="Calibri" charset="0"/>
              </a:rPr>
              <a:t>to find a </a:t>
            </a:r>
            <a:r>
              <a:rPr lang="en-US" sz="2800" dirty="0" smtClean="0">
                <a:latin typeface="Calibri" charset="0"/>
              </a:rPr>
              <a:t>job </a:t>
            </a:r>
            <a:r>
              <a:rPr lang="en-US" sz="2800" dirty="0">
                <a:latin typeface="Calibri" charset="0"/>
              </a:rPr>
              <a:t>for </a:t>
            </a:r>
            <a:r>
              <a:rPr lang="en-US" sz="2800" dirty="0" smtClean="0">
                <a:latin typeface="Calibri" charset="0"/>
              </a:rPr>
              <a:t>quite a long time</a:t>
            </a:r>
            <a:r>
              <a:rPr lang="en-US" sz="2800" dirty="0">
                <a:latin typeface="Calibri" charset="0"/>
              </a:rPr>
              <a:t>.</a:t>
            </a:r>
          </a:p>
          <a:p>
            <a:r>
              <a:rPr lang="en-US" sz="2800" dirty="0">
                <a:latin typeface="Calibri" charset="0"/>
              </a:rPr>
              <a:t>2</a:t>
            </a:r>
            <a:r>
              <a:rPr lang="en-US" sz="2800" dirty="0" smtClean="0">
                <a:latin typeface="Calibri" charset="0"/>
              </a:rPr>
              <a:t>   </a:t>
            </a:r>
            <a:r>
              <a:rPr lang="cs-CZ" sz="2800" dirty="0" smtClean="0">
                <a:latin typeface="Calibri" charset="0"/>
              </a:rPr>
              <a:t>Look, he </a:t>
            </a:r>
            <a:r>
              <a:rPr lang="cs-CZ" sz="2800" i="1" u="sng" dirty="0" smtClean="0">
                <a:solidFill>
                  <a:srgbClr val="3366FF"/>
                </a:solidFill>
                <a:latin typeface="Calibri" charset="0"/>
              </a:rPr>
              <a:t>has </a:t>
            </a:r>
            <a:r>
              <a:rPr lang="cs-CZ" sz="2800" i="1" u="sng" dirty="0" err="1" smtClean="0">
                <a:solidFill>
                  <a:srgbClr val="3366FF"/>
                </a:solidFill>
                <a:latin typeface="Calibri" charset="0"/>
              </a:rPr>
              <a:t>bought</a:t>
            </a:r>
            <a:r>
              <a:rPr lang="en-US" sz="2800" i="1" u="sng" dirty="0" smtClean="0">
                <a:solidFill>
                  <a:srgbClr val="3366FF"/>
                </a:solidFill>
                <a:latin typeface="Calibri" charset="0"/>
              </a:rPr>
              <a:t>/  </a:t>
            </a:r>
            <a:r>
              <a:rPr lang="cs-CZ" sz="2800" i="1" u="sng" dirty="0" smtClean="0">
                <a:solidFill>
                  <a:srgbClr val="3366FF"/>
                </a:solidFill>
                <a:latin typeface="Calibri" charset="0"/>
              </a:rPr>
              <a:t>has </a:t>
            </a:r>
            <a:r>
              <a:rPr lang="en-US" sz="2800" i="1" u="sng" dirty="0" smtClean="0">
                <a:solidFill>
                  <a:srgbClr val="3366FF"/>
                </a:solidFill>
                <a:latin typeface="Calibri" charset="0"/>
              </a:rPr>
              <a:t>been </a:t>
            </a:r>
            <a:r>
              <a:rPr lang="cs-CZ" sz="2800" i="1" u="sng" dirty="0" err="1" smtClean="0">
                <a:solidFill>
                  <a:srgbClr val="3366FF"/>
                </a:solidFill>
                <a:latin typeface="Calibri" charset="0"/>
              </a:rPr>
              <a:t>buying</a:t>
            </a:r>
            <a:r>
              <a:rPr lang="cs-CZ" sz="2800" i="1" u="sng" dirty="0" smtClean="0">
                <a:solidFill>
                  <a:srgbClr val="3366FF"/>
                </a:solidFill>
                <a:latin typeface="Calibri" charset="0"/>
              </a:rPr>
              <a:t> </a:t>
            </a:r>
            <a:r>
              <a:rPr lang="cs-CZ" sz="2800" dirty="0" smtClean="0">
                <a:latin typeface="Calibri" charset="0"/>
              </a:rPr>
              <a:t>a </a:t>
            </a:r>
            <a:r>
              <a:rPr lang="cs-CZ" sz="2800" dirty="0" err="1" smtClean="0">
                <a:latin typeface="Calibri" charset="0"/>
              </a:rPr>
              <a:t>new</a:t>
            </a:r>
            <a:r>
              <a:rPr lang="cs-CZ" sz="2800" dirty="0" smtClean="0">
                <a:latin typeface="Calibri" charset="0"/>
              </a:rPr>
              <a:t> </a:t>
            </a:r>
            <a:r>
              <a:rPr lang="cs-CZ" sz="2800" dirty="0" err="1" smtClean="0">
                <a:latin typeface="Calibri" charset="0"/>
              </a:rPr>
              <a:t>company</a:t>
            </a:r>
            <a:r>
              <a:rPr lang="cs-CZ" sz="2800" dirty="0" smtClean="0">
                <a:latin typeface="Calibri" charset="0"/>
              </a:rPr>
              <a:t> car</a:t>
            </a:r>
            <a:r>
              <a:rPr lang="en-US" sz="2800" dirty="0" smtClean="0">
                <a:latin typeface="Calibri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2800" i="1" dirty="0" smtClean="0">
                <a:latin typeface="Calibri" charset="0"/>
              </a:rPr>
              <a:t>3  </a:t>
            </a:r>
            <a:r>
              <a:rPr lang="en-US" sz="2800" i="1" u="sng" dirty="0" smtClean="0">
                <a:latin typeface="Calibri" charset="0"/>
              </a:rPr>
              <a:t> </a:t>
            </a:r>
            <a:r>
              <a:rPr lang="en-US" sz="2800" i="1" u="sng" dirty="0">
                <a:solidFill>
                  <a:srgbClr val="3366FF"/>
                </a:solidFill>
                <a:latin typeface="Calibri" charset="0"/>
              </a:rPr>
              <a:t>I've been </a:t>
            </a:r>
            <a:r>
              <a:rPr lang="en-US" sz="2800" i="1" u="sng" dirty="0" smtClean="0">
                <a:solidFill>
                  <a:srgbClr val="3366FF"/>
                </a:solidFill>
                <a:latin typeface="Calibri" charset="0"/>
              </a:rPr>
              <a:t>applying / </a:t>
            </a:r>
            <a:r>
              <a:rPr lang="en-US" sz="2800" i="1" u="sng" dirty="0">
                <a:solidFill>
                  <a:srgbClr val="3366FF"/>
                </a:solidFill>
                <a:latin typeface="Calibri" charset="0"/>
              </a:rPr>
              <a:t>I have applied</a:t>
            </a:r>
            <a:r>
              <a:rPr lang="en-US" sz="2800" i="1" dirty="0">
                <a:solidFill>
                  <a:srgbClr val="3366FF"/>
                </a:solidFill>
                <a:latin typeface="Calibri" charset="0"/>
              </a:rPr>
              <a:t> </a:t>
            </a:r>
            <a:r>
              <a:rPr lang="en-US" sz="2800" dirty="0">
                <a:latin typeface="Calibri" charset="0"/>
              </a:rPr>
              <a:t>for several </a:t>
            </a:r>
            <a:r>
              <a:rPr lang="en-US" sz="2800" dirty="0" smtClean="0">
                <a:latin typeface="Calibri" charset="0"/>
              </a:rPr>
              <a:t>jobs this year</a:t>
            </a:r>
            <a:r>
              <a:rPr lang="cs-CZ" sz="2800" dirty="0" smtClean="0">
                <a:latin typeface="Calibri" charset="0"/>
              </a:rPr>
              <a:t>.</a:t>
            </a:r>
            <a:endParaRPr lang="en-US" sz="2800" dirty="0">
              <a:latin typeface="Calibri" charset="0"/>
            </a:endParaRPr>
          </a:p>
          <a:p>
            <a:pPr>
              <a:lnSpc>
                <a:spcPct val="90000"/>
              </a:lnSpc>
            </a:pPr>
            <a:r>
              <a:rPr lang="en-US" sz="2800" dirty="0" smtClean="0">
                <a:latin typeface="Calibri" charset="0"/>
              </a:rPr>
              <a:t>4 I </a:t>
            </a:r>
            <a:r>
              <a:rPr lang="en-US" sz="2800" i="1" u="sng" dirty="0" smtClean="0">
                <a:solidFill>
                  <a:srgbClr val="3366FF"/>
                </a:solidFill>
                <a:latin typeface="Calibri" charset="0"/>
              </a:rPr>
              <a:t>have not been applying / </a:t>
            </a:r>
            <a:r>
              <a:rPr lang="en-US" sz="2800" i="1" u="sng" dirty="0">
                <a:solidFill>
                  <a:srgbClr val="3366FF"/>
                </a:solidFill>
                <a:latin typeface="Calibri" charset="0"/>
              </a:rPr>
              <a:t>have not applied</a:t>
            </a:r>
            <a:r>
              <a:rPr lang="en-US" sz="2800" i="1" dirty="0">
                <a:solidFill>
                  <a:srgbClr val="3366FF"/>
                </a:solidFill>
                <a:latin typeface="Calibri" charset="0"/>
              </a:rPr>
              <a:t> </a:t>
            </a:r>
            <a:r>
              <a:rPr lang="en-US" sz="2800" dirty="0">
                <a:latin typeface="Calibri" charset="0"/>
              </a:rPr>
              <a:t>for a job with your </a:t>
            </a:r>
            <a:r>
              <a:rPr lang="en-US" sz="2800" dirty="0" smtClean="0">
                <a:latin typeface="Calibri" charset="0"/>
              </a:rPr>
              <a:t>firm before</a:t>
            </a:r>
            <a:r>
              <a:rPr lang="en-US" sz="2800" dirty="0">
                <a:latin typeface="Calibri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2800" dirty="0" smtClean="0">
                <a:latin typeface="Calibri" charset="0"/>
              </a:rPr>
              <a:t>5 I </a:t>
            </a:r>
            <a:r>
              <a:rPr lang="en-US" sz="2800" i="1" u="sng" dirty="0">
                <a:solidFill>
                  <a:srgbClr val="3366FF"/>
                </a:solidFill>
                <a:latin typeface="Calibri" charset="0"/>
              </a:rPr>
              <a:t>have been waiting/ have waited</a:t>
            </a:r>
            <a:r>
              <a:rPr lang="en-US" sz="2800" i="1" dirty="0">
                <a:solidFill>
                  <a:srgbClr val="3366FF"/>
                </a:solidFill>
                <a:latin typeface="Calibri" charset="0"/>
              </a:rPr>
              <a:t> </a:t>
            </a:r>
            <a:r>
              <a:rPr lang="en-US" sz="2800" dirty="0">
                <a:latin typeface="Calibri" charset="0"/>
              </a:rPr>
              <a:t>for a reply for </a:t>
            </a:r>
            <a:r>
              <a:rPr lang="en-US" sz="2800" dirty="0" smtClean="0">
                <a:latin typeface="Calibri" charset="0"/>
              </a:rPr>
              <a:t>five weeks </a:t>
            </a:r>
            <a:r>
              <a:rPr lang="en-US" sz="2800" dirty="0">
                <a:latin typeface="Calibri" charset="0"/>
              </a:rPr>
              <a:t>and I </a:t>
            </a:r>
            <a:r>
              <a:rPr lang="en-US" sz="2800" u="sng" dirty="0">
                <a:solidFill>
                  <a:srgbClr val="3366FF"/>
                </a:solidFill>
                <a:latin typeface="Calibri" charset="0"/>
              </a:rPr>
              <a:t>still </a:t>
            </a:r>
            <a:r>
              <a:rPr lang="en-US" sz="2800" i="1" u="sng" dirty="0">
                <a:solidFill>
                  <a:srgbClr val="3366FF"/>
                </a:solidFill>
                <a:latin typeface="Calibri" charset="0"/>
              </a:rPr>
              <a:t>have not received/ </a:t>
            </a:r>
            <a:r>
              <a:rPr lang="en-US" sz="2800" i="1" u="sng" dirty="0" smtClean="0">
                <a:solidFill>
                  <a:srgbClr val="3366FF"/>
                </a:solidFill>
                <a:latin typeface="Calibri" charset="0"/>
              </a:rPr>
              <a:t>have not been receiving</a:t>
            </a:r>
            <a:r>
              <a:rPr lang="en-US" sz="2800" i="1" dirty="0" smtClean="0">
                <a:latin typeface="Calibri" charset="0"/>
              </a:rPr>
              <a:t> </a:t>
            </a:r>
            <a:r>
              <a:rPr lang="en-US" sz="2800" dirty="0">
                <a:latin typeface="Calibri" charset="0"/>
              </a:rPr>
              <a:t>any </a:t>
            </a:r>
            <a:r>
              <a:rPr lang="en-US" sz="2800" dirty="0" smtClean="0">
                <a:latin typeface="Calibri" charset="0"/>
              </a:rPr>
              <a:t>email.</a:t>
            </a:r>
            <a:endParaRPr lang="cs-CZ" sz="2800" dirty="0" smtClean="0">
              <a:latin typeface="Calibri" charset="0"/>
            </a:endParaRPr>
          </a:p>
          <a:p>
            <a:pPr>
              <a:lnSpc>
                <a:spcPct val="90000"/>
              </a:lnSpc>
            </a:pPr>
            <a:r>
              <a:rPr lang="cs-CZ" sz="2800" dirty="0" smtClean="0">
                <a:latin typeface="Calibri" charset="0"/>
              </a:rPr>
              <a:t>6 </a:t>
            </a:r>
            <a:r>
              <a:rPr lang="cs-CZ" sz="2800" dirty="0" err="1" smtClean="0">
                <a:latin typeface="Calibri" charset="0"/>
              </a:rPr>
              <a:t>Sarah</a:t>
            </a:r>
            <a:r>
              <a:rPr lang="cs-CZ" sz="2800" dirty="0" smtClean="0">
                <a:latin typeface="Calibri" charset="0"/>
              </a:rPr>
              <a:t> </a:t>
            </a:r>
            <a:r>
              <a:rPr lang="cs-CZ" sz="2800" i="1" u="sng" dirty="0" smtClean="0">
                <a:solidFill>
                  <a:schemeClr val="accent1">
                    <a:lumMod val="75000"/>
                  </a:schemeClr>
                </a:solidFill>
                <a:latin typeface="Calibri" charset="0"/>
              </a:rPr>
              <a:t>has </a:t>
            </a:r>
            <a:r>
              <a:rPr lang="cs-CZ" sz="2800" i="1" u="sng" dirty="0" err="1" smtClean="0">
                <a:solidFill>
                  <a:schemeClr val="accent1">
                    <a:lumMod val="75000"/>
                  </a:schemeClr>
                </a:solidFill>
                <a:latin typeface="Calibri" charset="0"/>
              </a:rPr>
              <a:t>been</a:t>
            </a:r>
            <a:r>
              <a:rPr lang="cs-CZ" sz="2800" i="1" u="sng" dirty="0" smtClean="0">
                <a:solidFill>
                  <a:schemeClr val="accent1">
                    <a:lumMod val="75000"/>
                  </a:schemeClr>
                </a:solidFill>
                <a:latin typeface="Calibri" charset="0"/>
              </a:rPr>
              <a:t> </a:t>
            </a:r>
            <a:r>
              <a:rPr lang="cs-CZ" sz="2800" i="1" u="sng" dirty="0" err="1" smtClean="0">
                <a:solidFill>
                  <a:schemeClr val="accent1">
                    <a:lumMod val="75000"/>
                  </a:schemeClr>
                </a:solidFill>
                <a:latin typeface="Calibri" charset="0"/>
              </a:rPr>
              <a:t>running</a:t>
            </a:r>
            <a:r>
              <a:rPr lang="cs-CZ" sz="2800" i="1" u="sng" dirty="0" smtClean="0">
                <a:solidFill>
                  <a:schemeClr val="accent1">
                    <a:lumMod val="75000"/>
                  </a:schemeClr>
                </a:solidFill>
                <a:latin typeface="Calibri" charset="0"/>
              </a:rPr>
              <a:t> / has run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Calibri" charset="0"/>
              </a:rPr>
              <a:t> </a:t>
            </a:r>
            <a:r>
              <a:rPr lang="cs-CZ" sz="2800" dirty="0" err="1" smtClean="0">
                <a:latin typeface="Calibri" charset="0"/>
              </a:rPr>
              <a:t>the</a:t>
            </a:r>
            <a:r>
              <a:rPr lang="cs-CZ" sz="2800" dirty="0" smtClean="0">
                <a:latin typeface="Calibri" charset="0"/>
              </a:rPr>
              <a:t> </a:t>
            </a:r>
            <a:r>
              <a:rPr lang="cs-CZ" sz="2800" dirty="0" err="1" smtClean="0">
                <a:latin typeface="Calibri" charset="0"/>
              </a:rPr>
              <a:t>local</a:t>
            </a:r>
            <a:r>
              <a:rPr lang="cs-CZ" sz="2800" dirty="0" smtClean="0">
                <a:latin typeface="Calibri" charset="0"/>
              </a:rPr>
              <a:t> </a:t>
            </a:r>
            <a:r>
              <a:rPr lang="cs-CZ" sz="2800" dirty="0" err="1" smtClean="0">
                <a:latin typeface="Calibri" charset="0"/>
              </a:rPr>
              <a:t>corner</a:t>
            </a:r>
            <a:r>
              <a:rPr lang="cs-CZ" sz="2800" dirty="0" smtClean="0">
                <a:latin typeface="Calibri" charset="0"/>
              </a:rPr>
              <a:t> </a:t>
            </a:r>
            <a:r>
              <a:rPr lang="cs-CZ" sz="2800" dirty="0" err="1" smtClean="0">
                <a:latin typeface="Calibri" charset="0"/>
              </a:rPr>
              <a:t>shop</a:t>
            </a:r>
            <a:r>
              <a:rPr lang="cs-CZ" sz="2800" dirty="0" smtClean="0">
                <a:latin typeface="Calibri" charset="0"/>
              </a:rPr>
              <a:t> </a:t>
            </a:r>
            <a:r>
              <a:rPr lang="cs-CZ" sz="2800" dirty="0" err="1" smtClean="0">
                <a:latin typeface="Calibri" charset="0"/>
              </a:rPr>
              <a:t>for</a:t>
            </a:r>
            <a:r>
              <a:rPr lang="cs-CZ" sz="2800" dirty="0" smtClean="0">
                <a:latin typeface="Calibri" charset="0"/>
              </a:rPr>
              <a:t> </a:t>
            </a:r>
            <a:r>
              <a:rPr lang="cs-CZ" sz="2800" dirty="0" err="1" smtClean="0">
                <a:latin typeface="Calibri" charset="0"/>
              </a:rPr>
              <a:t>three</a:t>
            </a:r>
            <a:r>
              <a:rPr lang="cs-CZ" sz="2800" dirty="0" smtClean="0">
                <a:latin typeface="Calibri" charset="0"/>
              </a:rPr>
              <a:t> </a:t>
            </a:r>
            <a:r>
              <a:rPr lang="cs-CZ" sz="2800" dirty="0" err="1" smtClean="0">
                <a:latin typeface="Calibri" charset="0"/>
              </a:rPr>
              <a:t>years</a:t>
            </a:r>
            <a:r>
              <a:rPr lang="cs-CZ" sz="2800" dirty="0" smtClean="0">
                <a:latin typeface="Calibri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latin typeface="Calibri" charset="0"/>
              </a:rPr>
              <a:t>7 </a:t>
            </a:r>
            <a:r>
              <a:rPr lang="cs-CZ" sz="2800" dirty="0" err="1" smtClean="0">
                <a:latin typeface="Calibri" charset="0"/>
              </a:rPr>
              <a:t>The</a:t>
            </a:r>
            <a:r>
              <a:rPr lang="cs-CZ" sz="2800" dirty="0" smtClean="0">
                <a:latin typeface="Calibri" charset="0"/>
              </a:rPr>
              <a:t> </a:t>
            </a:r>
            <a:r>
              <a:rPr lang="cs-CZ" sz="2800" dirty="0" err="1" smtClean="0">
                <a:latin typeface="Calibri" charset="0"/>
              </a:rPr>
              <a:t>church</a:t>
            </a:r>
            <a:r>
              <a:rPr lang="cs-CZ" sz="2800" dirty="0" smtClean="0">
                <a:latin typeface="Calibri" charset="0"/>
              </a:rPr>
              <a:t> </a:t>
            </a:r>
            <a:r>
              <a:rPr lang="cs-CZ" sz="2800" i="1" u="sng" dirty="0" smtClean="0">
                <a:solidFill>
                  <a:schemeClr val="accent1">
                    <a:lumMod val="75000"/>
                  </a:schemeClr>
                </a:solidFill>
                <a:latin typeface="Calibri" charset="0"/>
              </a:rPr>
              <a:t>has </a:t>
            </a:r>
            <a:r>
              <a:rPr lang="cs-CZ" sz="2800" i="1" u="sng" dirty="0" err="1" smtClean="0">
                <a:solidFill>
                  <a:schemeClr val="accent1">
                    <a:lumMod val="75000"/>
                  </a:schemeClr>
                </a:solidFill>
                <a:latin typeface="Calibri" charset="0"/>
              </a:rPr>
              <a:t>stood</a:t>
            </a:r>
            <a:r>
              <a:rPr lang="cs-CZ" sz="2800" i="1" u="sng" dirty="0" smtClean="0">
                <a:solidFill>
                  <a:schemeClr val="accent1">
                    <a:lumMod val="75000"/>
                  </a:schemeClr>
                </a:solidFill>
                <a:latin typeface="Calibri" charset="0"/>
              </a:rPr>
              <a:t> / has </a:t>
            </a:r>
            <a:r>
              <a:rPr lang="cs-CZ" sz="2800" i="1" u="sng" dirty="0" err="1" smtClean="0">
                <a:solidFill>
                  <a:schemeClr val="accent1">
                    <a:lumMod val="75000"/>
                  </a:schemeClr>
                </a:solidFill>
                <a:latin typeface="Calibri" charset="0"/>
              </a:rPr>
              <a:t>been</a:t>
            </a:r>
            <a:r>
              <a:rPr lang="cs-CZ" sz="2800" i="1" u="sng" dirty="0" smtClean="0">
                <a:solidFill>
                  <a:schemeClr val="accent1">
                    <a:lumMod val="75000"/>
                  </a:schemeClr>
                </a:solidFill>
                <a:latin typeface="Calibri" charset="0"/>
              </a:rPr>
              <a:t> </a:t>
            </a:r>
            <a:r>
              <a:rPr lang="cs-CZ" sz="2800" i="1" u="sng" dirty="0" err="1" smtClean="0">
                <a:solidFill>
                  <a:schemeClr val="accent1">
                    <a:lumMod val="75000"/>
                  </a:schemeClr>
                </a:solidFill>
                <a:latin typeface="Calibri" charset="0"/>
              </a:rPr>
              <a:t>standing</a:t>
            </a:r>
            <a:r>
              <a:rPr lang="cs-CZ" sz="2800" i="1" u="sng" dirty="0" smtClean="0">
                <a:solidFill>
                  <a:schemeClr val="accent1">
                    <a:lumMod val="75000"/>
                  </a:schemeClr>
                </a:solidFill>
                <a:latin typeface="Calibri" charset="0"/>
              </a:rPr>
              <a:t> </a:t>
            </a:r>
            <a:r>
              <a:rPr lang="cs-CZ" sz="2800" dirty="0" smtClean="0">
                <a:latin typeface="Calibri" charset="0"/>
              </a:rPr>
              <a:t>in </a:t>
            </a:r>
            <a:r>
              <a:rPr lang="cs-CZ" sz="2800" dirty="0" err="1" smtClean="0">
                <a:latin typeface="Calibri" charset="0"/>
              </a:rPr>
              <a:t>the</a:t>
            </a:r>
            <a:r>
              <a:rPr lang="cs-CZ" sz="2800" dirty="0" smtClean="0">
                <a:latin typeface="Calibri" charset="0"/>
              </a:rPr>
              <a:t> square </a:t>
            </a:r>
            <a:r>
              <a:rPr lang="cs-CZ" sz="2800" dirty="0" err="1" smtClean="0">
                <a:latin typeface="Calibri" charset="0"/>
              </a:rPr>
              <a:t>since</a:t>
            </a:r>
            <a:r>
              <a:rPr lang="cs-CZ" sz="2800" dirty="0" smtClean="0">
                <a:latin typeface="Calibri" charset="0"/>
              </a:rPr>
              <a:t> </a:t>
            </a:r>
            <a:r>
              <a:rPr lang="cs-CZ" sz="2800" dirty="0" err="1" smtClean="0">
                <a:latin typeface="Calibri" charset="0"/>
              </a:rPr>
              <a:t>the</a:t>
            </a:r>
            <a:r>
              <a:rPr lang="cs-CZ" sz="2800" dirty="0" smtClean="0">
                <a:latin typeface="Calibri" charset="0"/>
              </a:rPr>
              <a:t> </a:t>
            </a:r>
            <a:r>
              <a:rPr lang="cs-CZ" sz="2800" dirty="0" err="1" smtClean="0">
                <a:latin typeface="Calibri" charset="0"/>
              </a:rPr>
              <a:t>ninth</a:t>
            </a:r>
            <a:r>
              <a:rPr lang="cs-CZ" sz="2800" dirty="0" smtClean="0">
                <a:latin typeface="Calibri" charset="0"/>
              </a:rPr>
              <a:t> </a:t>
            </a:r>
            <a:r>
              <a:rPr lang="cs-CZ" sz="2800" dirty="0" err="1" smtClean="0">
                <a:latin typeface="Calibri" charset="0"/>
              </a:rPr>
              <a:t>century</a:t>
            </a:r>
            <a:r>
              <a:rPr lang="cs-CZ" sz="2800" dirty="0" smtClean="0">
                <a:latin typeface="Calibri" charset="0"/>
              </a:rPr>
              <a:t>.</a:t>
            </a:r>
            <a:endParaRPr lang="en-US" sz="2800" dirty="0">
              <a:latin typeface="Calibri" charset="0"/>
            </a:endParaRPr>
          </a:p>
          <a:p>
            <a:pPr marL="0" indent="0">
              <a:buNone/>
            </a:pPr>
            <a:endParaRPr lang="en-US" sz="2800" dirty="0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5019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 err="1" smtClean="0">
                <a:solidFill>
                  <a:schemeClr val="tx1"/>
                </a:solidFill>
              </a:rPr>
              <a:t>Vymyslete</a:t>
            </a:r>
            <a:r>
              <a:rPr lang="en-US" dirty="0" smtClean="0">
                <a:solidFill>
                  <a:schemeClr val="tx1"/>
                </a:solidFill>
              </a:rPr>
              <a:t>, co </a:t>
            </a:r>
            <a:r>
              <a:rPr lang="en-US" dirty="0" err="1" smtClean="0">
                <a:solidFill>
                  <a:schemeClr val="tx1"/>
                </a:solidFill>
              </a:rPr>
              <a:t>dnes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kdo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už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udělal</a:t>
            </a:r>
            <a:r>
              <a:rPr lang="en-US" dirty="0" smtClean="0">
                <a:solidFill>
                  <a:schemeClr val="tx1"/>
                </a:solidFill>
              </a:rPr>
              <a:t> (have done) a co </a:t>
            </a:r>
            <a:r>
              <a:rPr lang="cs-CZ" dirty="0" smtClean="0">
                <a:solidFill>
                  <a:schemeClr val="tx1"/>
                </a:solidFill>
              </a:rPr>
              <a:t>stále </a:t>
            </a:r>
            <a:r>
              <a:rPr lang="en-US" dirty="0" err="1" smtClean="0">
                <a:solidFill>
                  <a:schemeClr val="tx1"/>
                </a:solidFill>
              </a:rPr>
              <a:t>dělá</a:t>
            </a:r>
            <a:r>
              <a:rPr lang="en-US" dirty="0" smtClean="0">
                <a:solidFill>
                  <a:schemeClr val="tx1"/>
                </a:solidFill>
              </a:rPr>
              <a:t> (have been doing)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98850066"/>
              </p:ext>
            </p:extLst>
          </p:nvPr>
        </p:nvGraphicFramePr>
        <p:xfrm>
          <a:off x="457200" y="2174875"/>
          <a:ext cx="4040188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169262682"/>
              </p:ext>
            </p:extLst>
          </p:nvPr>
        </p:nvGraphicFramePr>
        <p:xfrm>
          <a:off x="4645025" y="2174875"/>
          <a:ext cx="4041775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43592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8C4932E-0B40-C841-A6A8-94EF9ED874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78C4932E-0B40-C841-A6A8-94EF9ED874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168B0E1-3AD7-F745-BF15-98A0A01FD5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0168B0E1-3AD7-F745-BF15-98A0A01FD5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EE006D5-2E6B-274B-9638-6F10AA7389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graphicEl>
                                              <a:dgm id="{FEE006D5-2E6B-274B-9638-6F10AA7389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D985789-9F88-D343-9341-5BC0919337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>
                                            <p:graphicEl>
                                              <a:dgm id="{8D985789-9F88-D343-9341-5BC0919337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2958891-2A1E-5840-8C80-199A27A0D1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>
                                            <p:graphicEl>
                                              <a:dgm id="{F2958891-2A1E-5840-8C80-199A27A0D1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E7C53CD-296C-D24C-AAE6-5C1BDFD963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>
                                            <p:graphicEl>
                                              <a:dgm id="{3E7C53CD-296C-D24C-AAE6-5C1BDFD963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C3C39F6-4C85-0949-B321-D98F28D2F1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>
                                            <p:graphicEl>
                                              <a:dgm id="{BC3C39F6-4C85-0949-B321-D98F28D2F1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338EF0C-C77A-3F48-B405-987AAACE64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7">
                                            <p:graphicEl>
                                              <a:dgm id="{8338EF0C-C77A-3F48-B405-987AAACE64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EDB761D-0520-C744-974A-93BCCD8128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7">
                                            <p:graphicEl>
                                              <a:dgm id="{9EDB761D-0520-C744-974A-93BCCD8128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DAC7E801-453F-C343-90EE-AC3F7A4DB8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8">
                                            <p:graphicEl>
                                              <a:dgm id="{DAC7E801-453F-C343-90EE-AC3F7A4DB8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A65C32D5-29D7-1149-BFDB-BC04FE0192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8">
                                            <p:graphicEl>
                                              <a:dgm id="{A65C32D5-29D7-1149-BFDB-BC04FE0192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08F0F2D4-6AC9-CF4D-916F-B5EC75BD82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8">
                                            <p:graphicEl>
                                              <a:dgm id="{08F0F2D4-6AC9-CF4D-916F-B5EC75BD82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B9B8C353-962A-2B47-BB74-A5E07391CD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8">
                                            <p:graphicEl>
                                              <a:dgm id="{B9B8C353-962A-2B47-BB74-A5E07391CD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7A8CDA9F-EFCA-7746-A981-8A0E21366E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8">
                                            <p:graphicEl>
                                              <a:dgm id="{7A8CDA9F-EFCA-7746-A981-8A0E21366E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FC6FD075-EAC9-BC49-A4DC-81FF18188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8">
                                            <p:graphicEl>
                                              <a:dgm id="{FC6FD075-EAC9-BC49-A4DC-81FF18188B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C7B08CBB-797D-654E-B741-4B4A480680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8">
                                            <p:graphicEl>
                                              <a:dgm id="{C7B08CBB-797D-654E-B741-4B4A480680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4DE47DA6-A0C6-C448-AA1E-DE69D088F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8">
                                            <p:graphicEl>
                                              <a:dgm id="{4DE47DA6-A0C6-C448-AA1E-DE69D088F7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EDE73B3A-EE56-2A48-8C9E-1951414393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8">
                                            <p:graphicEl>
                                              <a:dgm id="{EDE73B3A-EE56-2A48-8C9E-1951414393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  <p:bldGraphic spid="8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Přeložte za použití předpřítomného času prostého nebo průběhového</a:t>
            </a:r>
            <a:endParaRPr lang="en-US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1475656" y="1484784"/>
          <a:ext cx="4114800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Program Files\Microsoft Office\MEDIA\CAGCAT10\j0195812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173107">
            <a:off x="5930900" y="3221038"/>
            <a:ext cx="1773238" cy="18240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7EAC6431-1F55-46C5-9A04-DFAFA01473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graphicEl>
                                              <a:dgm id="{7EAC6431-1F55-46C5-9A04-DFAFA01473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EA611717-5EDF-42B0-89D6-DF3377C20E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>
                                            <p:graphicEl>
                                              <a:dgm id="{EA611717-5EDF-42B0-89D6-DF3377C20E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85EE2D02-DFEA-4178-9B9C-46958B3B2E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>
                                            <p:graphicEl>
                                              <a:dgm id="{85EE2D02-DFEA-4178-9B9C-46958B3B2E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9D0F95DD-A7EA-47BA-88BB-28E8B4D643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>
                                            <p:graphicEl>
                                              <a:dgm id="{9D0F95DD-A7EA-47BA-88BB-28E8B4D643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2BCB3043-E23D-441D-87FD-485F146FD7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>
                                            <p:graphicEl>
                                              <a:dgm id="{2BCB3043-E23D-441D-87FD-485F146FD7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FC8678C3-0445-4838-9467-D05A94B192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">
                                            <p:graphicEl>
                                              <a:dgm id="{FC8678C3-0445-4838-9467-D05A94B192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CC3530F6-B0AE-49DA-9AD8-F305B94A78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">
                                            <p:graphicEl>
                                              <a:dgm id="{CC3530F6-B0AE-49DA-9AD8-F305B94A78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1628800"/>
            <a:ext cx="8640960" cy="864096"/>
          </a:xfrm>
        </p:spPr>
        <p:txBody>
          <a:bodyPr>
            <a:noAutofit/>
          </a:bodyPr>
          <a:lstStyle/>
          <a:p>
            <a:pPr algn="r"/>
            <a:r>
              <a:rPr lang="cs-CZ" sz="2800" b="1" dirty="0" smtClean="0"/>
              <a:t>Autorská práva a citace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8352928" cy="4047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Autor: František </a:t>
            </a:r>
            <a:r>
              <a:rPr lang="cs-CZ" i="1" dirty="0" err="1" smtClean="0"/>
              <a:t>Jahnátek</a:t>
            </a:r>
            <a:endParaRPr lang="cs-CZ" i="1" dirty="0" smtClean="0"/>
          </a:p>
          <a:p>
            <a:r>
              <a:rPr lang="cs-CZ" i="1" dirty="0" smtClean="0"/>
              <a:t>Název díla: Předpřítomný čas průběhový</a:t>
            </a:r>
          </a:p>
          <a:p>
            <a:r>
              <a:rPr lang="cs-CZ" i="1" dirty="0" smtClean="0"/>
              <a:t>Datum vzniku: 19. </a:t>
            </a:r>
            <a:r>
              <a:rPr lang="cs-CZ" i="1" dirty="0"/>
              <a:t>8</a:t>
            </a:r>
            <a:r>
              <a:rPr lang="cs-CZ" i="1" dirty="0" smtClean="0"/>
              <a:t>. 2013</a:t>
            </a:r>
          </a:p>
          <a:p>
            <a:endParaRPr lang="cs-CZ" i="1" dirty="0"/>
          </a:p>
          <a:p>
            <a:endParaRPr lang="cs-CZ" i="1" dirty="0" smtClean="0"/>
          </a:p>
          <a:p>
            <a:pPr algn="ctr">
              <a:buFont typeface="Arial" charset="0"/>
              <a:buNone/>
            </a:pPr>
            <a:r>
              <a:rPr lang="cs-CZ" i="1" dirty="0" smtClean="0">
                <a:latin typeface="Arial" charset="0"/>
                <a:cs typeface="Arial" charset="0"/>
              </a:rPr>
              <a:t>„</a:t>
            </a:r>
            <a:r>
              <a:rPr lang="cs-CZ" i="1" dirty="0">
                <a:latin typeface="Arial" charset="0"/>
                <a:cs typeface="Arial" charset="0"/>
              </a:rPr>
              <a:t>Dílo smí být šířeno pod licencí CC BY-SA.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Materiály jsou určeny pro bezplatné používání pro potřeby výuky a vzdělávání na všech typech škol a školských zařízení. Jakékoliv další využití podléhá autorskému zákonu.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Všechna necitovaná autorská díla jsou dílem autora.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Všechny neocitované kliparty a další grafické objekty jsou součástí prostředků výukového SW Smart Notebook a MS Office.“</a:t>
            </a:r>
          </a:p>
          <a:p>
            <a:endParaRPr lang="cs-CZ" i="1" dirty="0" smtClean="0"/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68283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418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Obchodní akademie, Střední odborná škola  a Jazyková škola s právem státní jazykové zkoušky,  Hradec Králové</vt:lpstr>
      <vt:lpstr>Tvar předpřítomného času průběhového</vt:lpstr>
      <vt:lpstr>Kdy se používá:</vt:lpstr>
      <vt:lpstr>Prezentace aplikace PowerPoint</vt:lpstr>
      <vt:lpstr>Vymyslete, co dnes kdo už udělal (have done) a co stále dělá (have been doing)</vt:lpstr>
      <vt:lpstr>Přeložte za použití předpřítomného času prostého nebo průběhového</vt:lpstr>
      <vt:lpstr>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38</cp:revision>
  <dcterms:created xsi:type="dcterms:W3CDTF">2012-11-30T22:17:21Z</dcterms:created>
  <dcterms:modified xsi:type="dcterms:W3CDTF">2014-07-10T12:01:48Z</dcterms:modified>
</cp:coreProperties>
</file>