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80" r:id="rId4"/>
    <p:sldId id="281" r:id="rId5"/>
    <p:sldId id="282" r:id="rId6"/>
    <p:sldId id="284" r:id="rId7"/>
    <p:sldId id="285" r:id="rId8"/>
    <p:sldId id="28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21" d="100"/>
          <a:sy n="121" d="100"/>
        </p:scale>
        <p:origin x="-70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14A806-E0AC-A642-A30F-16B03C67C8CF}" type="doc">
      <dgm:prSet loTypeId="urn:microsoft.com/office/officeart/2005/8/layout/list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575918-1872-864A-849F-6B9848F013A2}">
      <dgm:prSet custT="1"/>
      <dgm:spPr/>
      <dgm:t>
        <a:bodyPr/>
        <a:lstStyle/>
        <a:p>
          <a:pPr rtl="0"/>
          <a:r>
            <a:rPr lang="en-US" sz="2000" dirty="0" smtClean="0"/>
            <a:t>Future simple</a:t>
          </a:r>
          <a:endParaRPr lang="en-US" sz="2000" dirty="0"/>
        </a:p>
      </dgm:t>
    </dgm:pt>
    <dgm:pt modelId="{4F7BD94F-EED9-5241-B397-5FEF8AE45D82}" type="parTrans" cxnId="{FB2EF95E-0CD8-B543-8161-9025582A42D3}">
      <dgm:prSet/>
      <dgm:spPr/>
      <dgm:t>
        <a:bodyPr/>
        <a:lstStyle/>
        <a:p>
          <a:endParaRPr lang="en-US"/>
        </a:p>
      </dgm:t>
    </dgm:pt>
    <dgm:pt modelId="{72FEDC31-166A-6240-AEC2-899784348660}" type="sibTrans" cxnId="{FB2EF95E-0CD8-B543-8161-9025582A42D3}">
      <dgm:prSet/>
      <dgm:spPr/>
      <dgm:t>
        <a:bodyPr/>
        <a:lstStyle/>
        <a:p>
          <a:endParaRPr lang="en-US"/>
        </a:p>
      </dgm:t>
    </dgm:pt>
    <dgm:pt modelId="{8131AB71-08EF-B94C-8F08-0B8C724DA4A8}">
      <dgm:prSet custT="1"/>
      <dgm:spPr/>
      <dgm:t>
        <a:bodyPr/>
        <a:lstStyle/>
        <a:p>
          <a:pPr rtl="0"/>
          <a:r>
            <a:rPr lang="en-US" sz="2000" smtClean="0"/>
            <a:t>Future continuous</a:t>
          </a:r>
          <a:endParaRPr lang="en-US" sz="2000"/>
        </a:p>
      </dgm:t>
    </dgm:pt>
    <dgm:pt modelId="{20455034-3F3C-5742-B947-6834ADC9D4BD}" type="parTrans" cxnId="{7BF4491D-A910-6B45-9C54-24D8648D77D6}">
      <dgm:prSet/>
      <dgm:spPr/>
      <dgm:t>
        <a:bodyPr/>
        <a:lstStyle/>
        <a:p>
          <a:endParaRPr lang="en-US"/>
        </a:p>
      </dgm:t>
    </dgm:pt>
    <dgm:pt modelId="{A179E585-188C-BF4B-8EB4-9C918AB6EA78}" type="sibTrans" cxnId="{7BF4491D-A910-6B45-9C54-24D8648D77D6}">
      <dgm:prSet/>
      <dgm:spPr/>
      <dgm:t>
        <a:bodyPr/>
        <a:lstStyle/>
        <a:p>
          <a:endParaRPr lang="en-US"/>
        </a:p>
      </dgm:t>
    </dgm:pt>
    <dgm:pt modelId="{8387B38F-A420-9B46-930B-FC75018C836F}">
      <dgm:prSet custT="1"/>
      <dgm:spPr/>
      <dgm:t>
        <a:bodyPr/>
        <a:lstStyle/>
        <a:p>
          <a:pPr rtl="0"/>
          <a:r>
            <a:rPr lang="en-US" sz="2000" dirty="0" smtClean="0"/>
            <a:t>Planned future</a:t>
          </a:r>
          <a:endParaRPr lang="en-US" sz="2000" dirty="0"/>
        </a:p>
      </dgm:t>
    </dgm:pt>
    <dgm:pt modelId="{84B558C8-6767-9143-BE64-2605228BAB35}" type="parTrans" cxnId="{978C310B-0741-564E-9E1A-F2FFF304AB9A}">
      <dgm:prSet/>
      <dgm:spPr/>
      <dgm:t>
        <a:bodyPr/>
        <a:lstStyle/>
        <a:p>
          <a:endParaRPr lang="en-US"/>
        </a:p>
      </dgm:t>
    </dgm:pt>
    <dgm:pt modelId="{0E5FABC0-F4A0-E244-B91F-F195D9F93F30}" type="sibTrans" cxnId="{978C310B-0741-564E-9E1A-F2FFF304AB9A}">
      <dgm:prSet/>
      <dgm:spPr/>
      <dgm:t>
        <a:bodyPr/>
        <a:lstStyle/>
        <a:p>
          <a:endParaRPr lang="en-US"/>
        </a:p>
      </dgm:t>
    </dgm:pt>
    <dgm:pt modelId="{FD302C3D-9068-4E40-8DD8-6E3CF09788FC}">
      <dgm:prSet custT="1"/>
      <dgm:spPr/>
      <dgm:t>
        <a:bodyPr/>
        <a:lstStyle/>
        <a:p>
          <a:pPr rtl="0"/>
          <a:r>
            <a:rPr lang="en-US" sz="2000" smtClean="0"/>
            <a:t>Future perfect</a:t>
          </a:r>
          <a:endParaRPr lang="en-US" sz="2000"/>
        </a:p>
      </dgm:t>
    </dgm:pt>
    <dgm:pt modelId="{1B5545A9-1466-2044-9FCD-DD337ED48F3F}" type="parTrans" cxnId="{B87A62F7-0187-114E-B121-439C6268CEDE}">
      <dgm:prSet/>
      <dgm:spPr/>
      <dgm:t>
        <a:bodyPr/>
        <a:lstStyle/>
        <a:p>
          <a:endParaRPr lang="en-US"/>
        </a:p>
      </dgm:t>
    </dgm:pt>
    <dgm:pt modelId="{050E0E6F-9DF6-3F43-9D1B-1CB6ED9EA7FE}" type="sibTrans" cxnId="{B87A62F7-0187-114E-B121-439C6268CEDE}">
      <dgm:prSet/>
      <dgm:spPr/>
      <dgm:t>
        <a:bodyPr/>
        <a:lstStyle/>
        <a:p>
          <a:endParaRPr lang="en-US"/>
        </a:p>
      </dgm:t>
    </dgm:pt>
    <dgm:pt modelId="{A6DFF3B4-4BA9-0C48-96B2-73ABD76EDB21}">
      <dgm:prSet custT="1"/>
      <dgm:spPr/>
      <dgm:t>
        <a:bodyPr/>
        <a:lstStyle/>
        <a:p>
          <a:pPr rtl="0"/>
          <a:r>
            <a:rPr lang="en-US" sz="2000" smtClean="0"/>
            <a:t>Present continuous</a:t>
          </a:r>
          <a:endParaRPr lang="en-US" sz="2000"/>
        </a:p>
      </dgm:t>
    </dgm:pt>
    <dgm:pt modelId="{98EAA159-96B9-6446-B709-C1CBCD27C867}" type="parTrans" cxnId="{171208BA-DDE2-DB41-9620-223975D6351A}">
      <dgm:prSet/>
      <dgm:spPr/>
      <dgm:t>
        <a:bodyPr/>
        <a:lstStyle/>
        <a:p>
          <a:endParaRPr lang="en-US"/>
        </a:p>
      </dgm:t>
    </dgm:pt>
    <dgm:pt modelId="{C140D784-D8DD-2349-A2BE-E602CAF451AA}" type="sibTrans" cxnId="{171208BA-DDE2-DB41-9620-223975D6351A}">
      <dgm:prSet/>
      <dgm:spPr/>
      <dgm:t>
        <a:bodyPr/>
        <a:lstStyle/>
        <a:p>
          <a:endParaRPr lang="en-US"/>
        </a:p>
      </dgm:t>
    </dgm:pt>
    <dgm:pt modelId="{617780A8-784E-A54B-81DB-C32A7C9EFD4A}">
      <dgm:prSet custT="1"/>
      <dgm:spPr/>
      <dgm:t>
        <a:bodyPr/>
        <a:lstStyle/>
        <a:p>
          <a:pPr rtl="0"/>
          <a:r>
            <a:rPr lang="en-US" sz="2000" smtClean="0"/>
            <a:t>Present simple</a:t>
          </a:r>
          <a:endParaRPr lang="en-US" sz="2000"/>
        </a:p>
      </dgm:t>
    </dgm:pt>
    <dgm:pt modelId="{C37DC85B-E0BE-1047-AA93-74AB5C034763}" type="parTrans" cxnId="{A76BE267-9409-2A45-83A4-CF27E4A83C24}">
      <dgm:prSet/>
      <dgm:spPr/>
      <dgm:t>
        <a:bodyPr/>
        <a:lstStyle/>
        <a:p>
          <a:endParaRPr lang="en-US"/>
        </a:p>
      </dgm:t>
    </dgm:pt>
    <dgm:pt modelId="{7580D62E-DCE6-234F-A852-4F57914ABF04}" type="sibTrans" cxnId="{A76BE267-9409-2A45-83A4-CF27E4A83C24}">
      <dgm:prSet/>
      <dgm:spPr/>
      <dgm:t>
        <a:bodyPr/>
        <a:lstStyle/>
        <a:p>
          <a:endParaRPr lang="en-US"/>
        </a:p>
      </dgm:t>
    </dgm:pt>
    <dgm:pt modelId="{612367A8-4E8E-CF45-A827-12C961CBA8F1}">
      <dgm:prSet custT="1"/>
      <dgm:spPr/>
      <dgm:t>
        <a:bodyPr/>
        <a:lstStyle/>
        <a:p>
          <a:pPr rtl="0"/>
          <a:r>
            <a:rPr lang="en-US" sz="2000" dirty="0" smtClean="0"/>
            <a:t>Future perfect continuous</a:t>
          </a:r>
          <a:endParaRPr lang="en-US" sz="2000" dirty="0"/>
        </a:p>
      </dgm:t>
    </dgm:pt>
    <dgm:pt modelId="{8AD7BAEC-7508-924C-B191-D0A7D5100189}" type="parTrans" cxnId="{EAC16881-ED0B-E347-9455-90F379C3611F}">
      <dgm:prSet/>
      <dgm:spPr/>
      <dgm:t>
        <a:bodyPr/>
        <a:lstStyle/>
        <a:p>
          <a:endParaRPr lang="en-US"/>
        </a:p>
      </dgm:t>
    </dgm:pt>
    <dgm:pt modelId="{84790F8A-EB61-F842-9727-238C6DFC46B1}" type="sibTrans" cxnId="{EAC16881-ED0B-E347-9455-90F379C3611F}">
      <dgm:prSet/>
      <dgm:spPr/>
      <dgm:t>
        <a:bodyPr/>
        <a:lstStyle/>
        <a:p>
          <a:endParaRPr lang="en-US"/>
        </a:p>
      </dgm:t>
    </dgm:pt>
    <dgm:pt modelId="{BD59BFE1-2574-6542-A1FB-4E0FB438BDE8}" type="pres">
      <dgm:prSet presAssocID="{DA14A806-E0AC-A642-A30F-16B03C67C8C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C6648AB-B2CD-0441-90C3-49E99206296E}" type="pres">
      <dgm:prSet presAssocID="{DC575918-1872-864A-849F-6B9848F013A2}" presName="parentLin" presStyleCnt="0"/>
      <dgm:spPr/>
    </dgm:pt>
    <dgm:pt modelId="{1425C5D9-49BF-E942-A9D5-2FD2962E1E27}" type="pres">
      <dgm:prSet presAssocID="{DC575918-1872-864A-849F-6B9848F013A2}" presName="parentLeftMargin" presStyleLbl="node1" presStyleIdx="0" presStyleCnt="7"/>
      <dgm:spPr/>
      <dgm:t>
        <a:bodyPr/>
        <a:lstStyle/>
        <a:p>
          <a:endParaRPr lang="en-US"/>
        </a:p>
      </dgm:t>
    </dgm:pt>
    <dgm:pt modelId="{71A219A8-FF32-1F48-AFF2-822DEE3B8CB9}" type="pres">
      <dgm:prSet presAssocID="{DC575918-1872-864A-849F-6B9848F013A2}" presName="parentText" presStyleLbl="node1" presStyleIdx="0" presStyleCnt="7" custScaleY="22877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58D2A2E-63C0-1549-B1C0-AEBC70D510CF}" type="pres">
      <dgm:prSet presAssocID="{DC575918-1872-864A-849F-6B9848F013A2}" presName="negativeSpace" presStyleCnt="0"/>
      <dgm:spPr/>
    </dgm:pt>
    <dgm:pt modelId="{21A6E66F-6F0F-6A4C-937E-ECC32DA5A9DC}" type="pres">
      <dgm:prSet presAssocID="{DC575918-1872-864A-849F-6B9848F013A2}" presName="childText" presStyleLbl="conFgAcc1" presStyleIdx="0" presStyleCnt="7">
        <dgm:presLayoutVars>
          <dgm:bulletEnabled val="1"/>
        </dgm:presLayoutVars>
      </dgm:prSet>
      <dgm:spPr/>
    </dgm:pt>
    <dgm:pt modelId="{21BAE538-AA37-A94E-B889-98F66FD6FC87}" type="pres">
      <dgm:prSet presAssocID="{72FEDC31-166A-6240-AEC2-899784348660}" presName="spaceBetweenRectangles" presStyleCnt="0"/>
      <dgm:spPr/>
    </dgm:pt>
    <dgm:pt modelId="{7631F660-0249-D94B-A7CC-00F41A82B4AB}" type="pres">
      <dgm:prSet presAssocID="{8131AB71-08EF-B94C-8F08-0B8C724DA4A8}" presName="parentLin" presStyleCnt="0"/>
      <dgm:spPr/>
    </dgm:pt>
    <dgm:pt modelId="{F6DB09BB-C5A2-2246-9C86-8CE06A802E19}" type="pres">
      <dgm:prSet presAssocID="{8131AB71-08EF-B94C-8F08-0B8C724DA4A8}" presName="parentLeftMargin" presStyleLbl="node1" presStyleIdx="0" presStyleCnt="7"/>
      <dgm:spPr/>
      <dgm:t>
        <a:bodyPr/>
        <a:lstStyle/>
        <a:p>
          <a:endParaRPr lang="en-US"/>
        </a:p>
      </dgm:t>
    </dgm:pt>
    <dgm:pt modelId="{0D563750-6E45-DB4C-A922-D17C191B3BC7}" type="pres">
      <dgm:prSet presAssocID="{8131AB71-08EF-B94C-8F08-0B8C724DA4A8}" presName="parentText" presStyleLbl="node1" presStyleIdx="1" presStyleCnt="7" custScaleY="22877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C520D5-5995-1343-A503-EF9D57EB8422}" type="pres">
      <dgm:prSet presAssocID="{8131AB71-08EF-B94C-8F08-0B8C724DA4A8}" presName="negativeSpace" presStyleCnt="0"/>
      <dgm:spPr/>
    </dgm:pt>
    <dgm:pt modelId="{63204B61-DA97-CB4C-AD5A-B52C9737A7AA}" type="pres">
      <dgm:prSet presAssocID="{8131AB71-08EF-B94C-8F08-0B8C724DA4A8}" presName="childText" presStyleLbl="conFgAcc1" presStyleIdx="1" presStyleCnt="7">
        <dgm:presLayoutVars>
          <dgm:bulletEnabled val="1"/>
        </dgm:presLayoutVars>
      </dgm:prSet>
      <dgm:spPr/>
    </dgm:pt>
    <dgm:pt modelId="{2FE94622-B5EF-FA4E-BB34-4CD5AA74DF09}" type="pres">
      <dgm:prSet presAssocID="{A179E585-188C-BF4B-8EB4-9C918AB6EA78}" presName="spaceBetweenRectangles" presStyleCnt="0"/>
      <dgm:spPr/>
    </dgm:pt>
    <dgm:pt modelId="{69C6BAD0-BAB2-9845-BDA3-66B8413FD24E}" type="pres">
      <dgm:prSet presAssocID="{8387B38F-A420-9B46-930B-FC75018C836F}" presName="parentLin" presStyleCnt="0"/>
      <dgm:spPr/>
    </dgm:pt>
    <dgm:pt modelId="{D7798755-CC92-0142-94AC-2F23A8B289D2}" type="pres">
      <dgm:prSet presAssocID="{8387B38F-A420-9B46-930B-FC75018C836F}" presName="parentLeftMargin" presStyleLbl="node1" presStyleIdx="1" presStyleCnt="7"/>
      <dgm:spPr/>
      <dgm:t>
        <a:bodyPr/>
        <a:lstStyle/>
        <a:p>
          <a:endParaRPr lang="en-US"/>
        </a:p>
      </dgm:t>
    </dgm:pt>
    <dgm:pt modelId="{1FE89D56-FBD2-9C4B-81C7-AD16FE2BA365}" type="pres">
      <dgm:prSet presAssocID="{8387B38F-A420-9B46-930B-FC75018C836F}" presName="parentText" presStyleLbl="node1" presStyleIdx="2" presStyleCnt="7" custScaleY="22877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1487C3-19FE-6E43-BA64-CE3B926344F4}" type="pres">
      <dgm:prSet presAssocID="{8387B38F-A420-9B46-930B-FC75018C836F}" presName="negativeSpace" presStyleCnt="0"/>
      <dgm:spPr/>
    </dgm:pt>
    <dgm:pt modelId="{E00B2765-61B4-404C-9CE4-117A62CE58FF}" type="pres">
      <dgm:prSet presAssocID="{8387B38F-A420-9B46-930B-FC75018C836F}" presName="childText" presStyleLbl="conFgAcc1" presStyleIdx="2" presStyleCnt="7">
        <dgm:presLayoutVars>
          <dgm:bulletEnabled val="1"/>
        </dgm:presLayoutVars>
      </dgm:prSet>
      <dgm:spPr/>
    </dgm:pt>
    <dgm:pt modelId="{4773FB86-A35B-8E47-A3BC-3A4DCF3C2221}" type="pres">
      <dgm:prSet presAssocID="{0E5FABC0-F4A0-E244-B91F-F195D9F93F30}" presName="spaceBetweenRectangles" presStyleCnt="0"/>
      <dgm:spPr/>
    </dgm:pt>
    <dgm:pt modelId="{8ABCB7E3-8260-1D47-B9F0-D09E956CD8C1}" type="pres">
      <dgm:prSet presAssocID="{FD302C3D-9068-4E40-8DD8-6E3CF09788FC}" presName="parentLin" presStyleCnt="0"/>
      <dgm:spPr/>
    </dgm:pt>
    <dgm:pt modelId="{240D83F8-7807-7E4E-B53F-58608DC97A31}" type="pres">
      <dgm:prSet presAssocID="{FD302C3D-9068-4E40-8DD8-6E3CF09788FC}" presName="parentLeftMargin" presStyleLbl="node1" presStyleIdx="2" presStyleCnt="7"/>
      <dgm:spPr/>
      <dgm:t>
        <a:bodyPr/>
        <a:lstStyle/>
        <a:p>
          <a:endParaRPr lang="en-US"/>
        </a:p>
      </dgm:t>
    </dgm:pt>
    <dgm:pt modelId="{58B9AD27-4B50-CD4B-82FA-65E5078107EB}" type="pres">
      <dgm:prSet presAssocID="{FD302C3D-9068-4E40-8DD8-6E3CF09788FC}" presName="parentText" presStyleLbl="node1" presStyleIdx="3" presStyleCnt="7" custScaleY="22877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FC52E8-9B06-CD4E-97BB-0AB9FDD0AC25}" type="pres">
      <dgm:prSet presAssocID="{FD302C3D-9068-4E40-8DD8-6E3CF09788FC}" presName="negativeSpace" presStyleCnt="0"/>
      <dgm:spPr/>
    </dgm:pt>
    <dgm:pt modelId="{C4451BC5-5E60-8942-ADC4-1BFF1C3DDB6E}" type="pres">
      <dgm:prSet presAssocID="{FD302C3D-9068-4E40-8DD8-6E3CF09788FC}" presName="childText" presStyleLbl="conFgAcc1" presStyleIdx="3" presStyleCnt="7">
        <dgm:presLayoutVars>
          <dgm:bulletEnabled val="1"/>
        </dgm:presLayoutVars>
      </dgm:prSet>
      <dgm:spPr/>
    </dgm:pt>
    <dgm:pt modelId="{D9D5FE7C-5178-E842-9572-8621A586E01B}" type="pres">
      <dgm:prSet presAssocID="{050E0E6F-9DF6-3F43-9D1B-1CB6ED9EA7FE}" presName="spaceBetweenRectangles" presStyleCnt="0"/>
      <dgm:spPr/>
    </dgm:pt>
    <dgm:pt modelId="{D891FC5B-D5F5-7F47-89D0-846FF8B56F61}" type="pres">
      <dgm:prSet presAssocID="{A6DFF3B4-4BA9-0C48-96B2-73ABD76EDB21}" presName="parentLin" presStyleCnt="0"/>
      <dgm:spPr/>
    </dgm:pt>
    <dgm:pt modelId="{44579E85-252B-3348-BC85-6A4FFEDD8618}" type="pres">
      <dgm:prSet presAssocID="{A6DFF3B4-4BA9-0C48-96B2-73ABD76EDB21}" presName="parentLeftMargin" presStyleLbl="node1" presStyleIdx="3" presStyleCnt="7"/>
      <dgm:spPr/>
      <dgm:t>
        <a:bodyPr/>
        <a:lstStyle/>
        <a:p>
          <a:endParaRPr lang="en-US"/>
        </a:p>
      </dgm:t>
    </dgm:pt>
    <dgm:pt modelId="{697EB397-D780-3B4F-9C71-951B69371267}" type="pres">
      <dgm:prSet presAssocID="{A6DFF3B4-4BA9-0C48-96B2-73ABD76EDB21}" presName="parentText" presStyleLbl="node1" presStyleIdx="4" presStyleCnt="7" custScaleY="22877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CF9D08-9369-E741-AF47-6FB2F8742FD4}" type="pres">
      <dgm:prSet presAssocID="{A6DFF3B4-4BA9-0C48-96B2-73ABD76EDB21}" presName="negativeSpace" presStyleCnt="0"/>
      <dgm:spPr/>
    </dgm:pt>
    <dgm:pt modelId="{A1D6BC94-1B52-AA45-AC08-27E3732D5A3A}" type="pres">
      <dgm:prSet presAssocID="{A6DFF3B4-4BA9-0C48-96B2-73ABD76EDB21}" presName="childText" presStyleLbl="conFgAcc1" presStyleIdx="4" presStyleCnt="7">
        <dgm:presLayoutVars>
          <dgm:bulletEnabled val="1"/>
        </dgm:presLayoutVars>
      </dgm:prSet>
      <dgm:spPr/>
    </dgm:pt>
    <dgm:pt modelId="{7245A627-3105-4E41-B670-18FF8526088B}" type="pres">
      <dgm:prSet presAssocID="{C140D784-D8DD-2349-A2BE-E602CAF451AA}" presName="spaceBetweenRectangles" presStyleCnt="0"/>
      <dgm:spPr/>
    </dgm:pt>
    <dgm:pt modelId="{B7C1F201-4730-6C44-99AB-25EF36071718}" type="pres">
      <dgm:prSet presAssocID="{617780A8-784E-A54B-81DB-C32A7C9EFD4A}" presName="parentLin" presStyleCnt="0"/>
      <dgm:spPr/>
    </dgm:pt>
    <dgm:pt modelId="{E3BA9458-7A89-9347-AA17-3DF09DB740E2}" type="pres">
      <dgm:prSet presAssocID="{617780A8-784E-A54B-81DB-C32A7C9EFD4A}" presName="parentLeftMargin" presStyleLbl="node1" presStyleIdx="4" presStyleCnt="7"/>
      <dgm:spPr/>
      <dgm:t>
        <a:bodyPr/>
        <a:lstStyle/>
        <a:p>
          <a:endParaRPr lang="en-US"/>
        </a:p>
      </dgm:t>
    </dgm:pt>
    <dgm:pt modelId="{5706BFA5-884C-B141-AE7D-5DF7BCF10DCF}" type="pres">
      <dgm:prSet presAssocID="{617780A8-784E-A54B-81DB-C32A7C9EFD4A}" presName="parentText" presStyleLbl="node1" presStyleIdx="5" presStyleCnt="7" custScaleY="22877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EDC60FF-BF6A-864B-80FE-1C7668D398ED}" type="pres">
      <dgm:prSet presAssocID="{617780A8-784E-A54B-81DB-C32A7C9EFD4A}" presName="negativeSpace" presStyleCnt="0"/>
      <dgm:spPr/>
    </dgm:pt>
    <dgm:pt modelId="{AA69E6B4-8D9D-0343-8ECE-4ACC4EF2D269}" type="pres">
      <dgm:prSet presAssocID="{617780A8-784E-A54B-81DB-C32A7C9EFD4A}" presName="childText" presStyleLbl="conFgAcc1" presStyleIdx="5" presStyleCnt="7">
        <dgm:presLayoutVars>
          <dgm:bulletEnabled val="1"/>
        </dgm:presLayoutVars>
      </dgm:prSet>
      <dgm:spPr/>
    </dgm:pt>
    <dgm:pt modelId="{1FC5F435-1BA5-B340-9392-CE6EB01F38F0}" type="pres">
      <dgm:prSet presAssocID="{7580D62E-DCE6-234F-A852-4F57914ABF04}" presName="spaceBetweenRectangles" presStyleCnt="0"/>
      <dgm:spPr/>
    </dgm:pt>
    <dgm:pt modelId="{737DA649-4960-0645-995A-F83F92C6DDCC}" type="pres">
      <dgm:prSet presAssocID="{612367A8-4E8E-CF45-A827-12C961CBA8F1}" presName="parentLin" presStyleCnt="0"/>
      <dgm:spPr/>
    </dgm:pt>
    <dgm:pt modelId="{71D3CF93-8CEA-AE47-B693-2489B2C23411}" type="pres">
      <dgm:prSet presAssocID="{612367A8-4E8E-CF45-A827-12C961CBA8F1}" presName="parentLeftMargin" presStyleLbl="node1" presStyleIdx="5" presStyleCnt="7"/>
      <dgm:spPr/>
      <dgm:t>
        <a:bodyPr/>
        <a:lstStyle/>
        <a:p>
          <a:endParaRPr lang="en-US"/>
        </a:p>
      </dgm:t>
    </dgm:pt>
    <dgm:pt modelId="{3A75DF28-28D8-BD46-8E64-D09FC476F532}" type="pres">
      <dgm:prSet presAssocID="{612367A8-4E8E-CF45-A827-12C961CBA8F1}" presName="parentText" presStyleLbl="node1" presStyleIdx="6" presStyleCnt="7" custScaleY="34087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B48F52-36E9-CF4D-88D6-4ABB46C2DA33}" type="pres">
      <dgm:prSet presAssocID="{612367A8-4E8E-CF45-A827-12C961CBA8F1}" presName="negativeSpace" presStyleCnt="0"/>
      <dgm:spPr/>
    </dgm:pt>
    <dgm:pt modelId="{5042B0A5-75CE-3F41-B59B-8DD1F261836B}" type="pres">
      <dgm:prSet presAssocID="{612367A8-4E8E-CF45-A827-12C961CBA8F1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171208BA-DDE2-DB41-9620-223975D6351A}" srcId="{DA14A806-E0AC-A642-A30F-16B03C67C8CF}" destId="{A6DFF3B4-4BA9-0C48-96B2-73ABD76EDB21}" srcOrd="4" destOrd="0" parTransId="{98EAA159-96B9-6446-B709-C1CBCD27C867}" sibTransId="{C140D784-D8DD-2349-A2BE-E602CAF451AA}"/>
    <dgm:cxn modelId="{3CE56D5E-ED4E-FA4F-954F-D036AE2A9092}" type="presOf" srcId="{DC575918-1872-864A-849F-6B9848F013A2}" destId="{71A219A8-FF32-1F48-AFF2-822DEE3B8CB9}" srcOrd="1" destOrd="0" presId="urn:microsoft.com/office/officeart/2005/8/layout/list1"/>
    <dgm:cxn modelId="{FE6569BE-BB0E-FD4D-8109-895D5A82685B}" type="presOf" srcId="{617780A8-784E-A54B-81DB-C32A7C9EFD4A}" destId="{5706BFA5-884C-B141-AE7D-5DF7BCF10DCF}" srcOrd="1" destOrd="0" presId="urn:microsoft.com/office/officeart/2005/8/layout/list1"/>
    <dgm:cxn modelId="{3AE60660-E4FF-2640-A746-AC626EFC6498}" type="presOf" srcId="{DA14A806-E0AC-A642-A30F-16B03C67C8CF}" destId="{BD59BFE1-2574-6542-A1FB-4E0FB438BDE8}" srcOrd="0" destOrd="0" presId="urn:microsoft.com/office/officeart/2005/8/layout/list1"/>
    <dgm:cxn modelId="{978C310B-0741-564E-9E1A-F2FFF304AB9A}" srcId="{DA14A806-E0AC-A642-A30F-16B03C67C8CF}" destId="{8387B38F-A420-9B46-930B-FC75018C836F}" srcOrd="2" destOrd="0" parTransId="{84B558C8-6767-9143-BE64-2605228BAB35}" sibTransId="{0E5FABC0-F4A0-E244-B91F-F195D9F93F30}"/>
    <dgm:cxn modelId="{FB2EF95E-0CD8-B543-8161-9025582A42D3}" srcId="{DA14A806-E0AC-A642-A30F-16B03C67C8CF}" destId="{DC575918-1872-864A-849F-6B9848F013A2}" srcOrd="0" destOrd="0" parTransId="{4F7BD94F-EED9-5241-B397-5FEF8AE45D82}" sibTransId="{72FEDC31-166A-6240-AEC2-899784348660}"/>
    <dgm:cxn modelId="{EAC16881-ED0B-E347-9455-90F379C3611F}" srcId="{DA14A806-E0AC-A642-A30F-16B03C67C8CF}" destId="{612367A8-4E8E-CF45-A827-12C961CBA8F1}" srcOrd="6" destOrd="0" parTransId="{8AD7BAEC-7508-924C-B191-D0A7D5100189}" sibTransId="{84790F8A-EB61-F842-9727-238C6DFC46B1}"/>
    <dgm:cxn modelId="{0901B934-D48E-2248-A41D-4AE679E33224}" type="presOf" srcId="{612367A8-4E8E-CF45-A827-12C961CBA8F1}" destId="{71D3CF93-8CEA-AE47-B693-2489B2C23411}" srcOrd="0" destOrd="0" presId="urn:microsoft.com/office/officeart/2005/8/layout/list1"/>
    <dgm:cxn modelId="{4BC4A419-446A-8E4C-A595-E3D8B54A33D2}" type="presOf" srcId="{8387B38F-A420-9B46-930B-FC75018C836F}" destId="{D7798755-CC92-0142-94AC-2F23A8B289D2}" srcOrd="0" destOrd="0" presId="urn:microsoft.com/office/officeart/2005/8/layout/list1"/>
    <dgm:cxn modelId="{A76BE267-9409-2A45-83A4-CF27E4A83C24}" srcId="{DA14A806-E0AC-A642-A30F-16B03C67C8CF}" destId="{617780A8-784E-A54B-81DB-C32A7C9EFD4A}" srcOrd="5" destOrd="0" parTransId="{C37DC85B-E0BE-1047-AA93-74AB5C034763}" sibTransId="{7580D62E-DCE6-234F-A852-4F57914ABF04}"/>
    <dgm:cxn modelId="{B87A62F7-0187-114E-B121-439C6268CEDE}" srcId="{DA14A806-E0AC-A642-A30F-16B03C67C8CF}" destId="{FD302C3D-9068-4E40-8DD8-6E3CF09788FC}" srcOrd="3" destOrd="0" parTransId="{1B5545A9-1466-2044-9FCD-DD337ED48F3F}" sibTransId="{050E0E6F-9DF6-3F43-9D1B-1CB6ED9EA7FE}"/>
    <dgm:cxn modelId="{39D6D5BF-30F3-914F-A41D-BC18C95449C2}" type="presOf" srcId="{FD302C3D-9068-4E40-8DD8-6E3CF09788FC}" destId="{240D83F8-7807-7E4E-B53F-58608DC97A31}" srcOrd="0" destOrd="0" presId="urn:microsoft.com/office/officeart/2005/8/layout/list1"/>
    <dgm:cxn modelId="{1FE3A2A3-79E9-8648-A032-27EAD65A7A0C}" type="presOf" srcId="{FD302C3D-9068-4E40-8DD8-6E3CF09788FC}" destId="{58B9AD27-4B50-CD4B-82FA-65E5078107EB}" srcOrd="1" destOrd="0" presId="urn:microsoft.com/office/officeart/2005/8/layout/list1"/>
    <dgm:cxn modelId="{0F032AFA-64AF-CE4F-B248-B4FED0D7FB8C}" type="presOf" srcId="{8131AB71-08EF-B94C-8F08-0B8C724DA4A8}" destId="{0D563750-6E45-DB4C-A922-D17C191B3BC7}" srcOrd="1" destOrd="0" presId="urn:microsoft.com/office/officeart/2005/8/layout/list1"/>
    <dgm:cxn modelId="{7BF4491D-A910-6B45-9C54-24D8648D77D6}" srcId="{DA14A806-E0AC-A642-A30F-16B03C67C8CF}" destId="{8131AB71-08EF-B94C-8F08-0B8C724DA4A8}" srcOrd="1" destOrd="0" parTransId="{20455034-3F3C-5742-B947-6834ADC9D4BD}" sibTransId="{A179E585-188C-BF4B-8EB4-9C918AB6EA78}"/>
    <dgm:cxn modelId="{EC836B5C-2C55-C44F-88D2-274D7F398234}" type="presOf" srcId="{A6DFF3B4-4BA9-0C48-96B2-73ABD76EDB21}" destId="{44579E85-252B-3348-BC85-6A4FFEDD8618}" srcOrd="0" destOrd="0" presId="urn:microsoft.com/office/officeart/2005/8/layout/list1"/>
    <dgm:cxn modelId="{574FABB7-E5CE-E74F-8ED4-FF8BBB45EF99}" type="presOf" srcId="{A6DFF3B4-4BA9-0C48-96B2-73ABD76EDB21}" destId="{697EB397-D780-3B4F-9C71-951B69371267}" srcOrd="1" destOrd="0" presId="urn:microsoft.com/office/officeart/2005/8/layout/list1"/>
    <dgm:cxn modelId="{037F2F5B-E5A5-CD4D-9F32-59D11EDBD784}" type="presOf" srcId="{8387B38F-A420-9B46-930B-FC75018C836F}" destId="{1FE89D56-FBD2-9C4B-81C7-AD16FE2BA365}" srcOrd="1" destOrd="0" presId="urn:microsoft.com/office/officeart/2005/8/layout/list1"/>
    <dgm:cxn modelId="{530AD499-B4D1-1B4D-AF1B-E5AFCB0A4AFD}" type="presOf" srcId="{612367A8-4E8E-CF45-A827-12C961CBA8F1}" destId="{3A75DF28-28D8-BD46-8E64-D09FC476F532}" srcOrd="1" destOrd="0" presId="urn:microsoft.com/office/officeart/2005/8/layout/list1"/>
    <dgm:cxn modelId="{8EE08EA8-45A7-9341-97FC-9765053CEF2B}" type="presOf" srcId="{DC575918-1872-864A-849F-6B9848F013A2}" destId="{1425C5D9-49BF-E942-A9D5-2FD2962E1E27}" srcOrd="0" destOrd="0" presId="urn:microsoft.com/office/officeart/2005/8/layout/list1"/>
    <dgm:cxn modelId="{6E5D186D-C55F-464E-B1DB-0D81CCFB23C5}" type="presOf" srcId="{617780A8-784E-A54B-81DB-C32A7C9EFD4A}" destId="{E3BA9458-7A89-9347-AA17-3DF09DB740E2}" srcOrd="0" destOrd="0" presId="urn:microsoft.com/office/officeart/2005/8/layout/list1"/>
    <dgm:cxn modelId="{E6E242B0-95B1-814B-9BB0-2238976A70F5}" type="presOf" srcId="{8131AB71-08EF-B94C-8F08-0B8C724DA4A8}" destId="{F6DB09BB-C5A2-2246-9C86-8CE06A802E19}" srcOrd="0" destOrd="0" presId="urn:microsoft.com/office/officeart/2005/8/layout/list1"/>
    <dgm:cxn modelId="{B63FBDF4-97F7-8A49-A1B0-3FA7C1357F51}" type="presParOf" srcId="{BD59BFE1-2574-6542-A1FB-4E0FB438BDE8}" destId="{AC6648AB-B2CD-0441-90C3-49E99206296E}" srcOrd="0" destOrd="0" presId="urn:microsoft.com/office/officeart/2005/8/layout/list1"/>
    <dgm:cxn modelId="{3B6E58FE-1D03-7942-9811-FEB653F8B872}" type="presParOf" srcId="{AC6648AB-B2CD-0441-90C3-49E99206296E}" destId="{1425C5D9-49BF-E942-A9D5-2FD2962E1E27}" srcOrd="0" destOrd="0" presId="urn:microsoft.com/office/officeart/2005/8/layout/list1"/>
    <dgm:cxn modelId="{5C6F39C0-BFDD-064D-82EB-7E0742C1FEB5}" type="presParOf" srcId="{AC6648AB-B2CD-0441-90C3-49E99206296E}" destId="{71A219A8-FF32-1F48-AFF2-822DEE3B8CB9}" srcOrd="1" destOrd="0" presId="urn:microsoft.com/office/officeart/2005/8/layout/list1"/>
    <dgm:cxn modelId="{A312B9AE-6A81-8849-8469-DCC37861EE1D}" type="presParOf" srcId="{BD59BFE1-2574-6542-A1FB-4E0FB438BDE8}" destId="{B58D2A2E-63C0-1549-B1C0-AEBC70D510CF}" srcOrd="1" destOrd="0" presId="urn:microsoft.com/office/officeart/2005/8/layout/list1"/>
    <dgm:cxn modelId="{D4DA117F-7538-614D-8C4A-26E7E5D40C84}" type="presParOf" srcId="{BD59BFE1-2574-6542-A1FB-4E0FB438BDE8}" destId="{21A6E66F-6F0F-6A4C-937E-ECC32DA5A9DC}" srcOrd="2" destOrd="0" presId="urn:microsoft.com/office/officeart/2005/8/layout/list1"/>
    <dgm:cxn modelId="{B1EDBF4C-C0FD-084F-A7E5-1AEB808C1450}" type="presParOf" srcId="{BD59BFE1-2574-6542-A1FB-4E0FB438BDE8}" destId="{21BAE538-AA37-A94E-B889-98F66FD6FC87}" srcOrd="3" destOrd="0" presId="urn:microsoft.com/office/officeart/2005/8/layout/list1"/>
    <dgm:cxn modelId="{E08CADB9-3CAA-ED41-9813-696377A8CB44}" type="presParOf" srcId="{BD59BFE1-2574-6542-A1FB-4E0FB438BDE8}" destId="{7631F660-0249-D94B-A7CC-00F41A82B4AB}" srcOrd="4" destOrd="0" presId="urn:microsoft.com/office/officeart/2005/8/layout/list1"/>
    <dgm:cxn modelId="{83244BBB-0121-BA47-9862-0E0F09A65429}" type="presParOf" srcId="{7631F660-0249-D94B-A7CC-00F41A82B4AB}" destId="{F6DB09BB-C5A2-2246-9C86-8CE06A802E19}" srcOrd="0" destOrd="0" presId="urn:microsoft.com/office/officeart/2005/8/layout/list1"/>
    <dgm:cxn modelId="{93CE9EDC-A927-544D-80D8-728931D6E325}" type="presParOf" srcId="{7631F660-0249-D94B-A7CC-00F41A82B4AB}" destId="{0D563750-6E45-DB4C-A922-D17C191B3BC7}" srcOrd="1" destOrd="0" presId="urn:microsoft.com/office/officeart/2005/8/layout/list1"/>
    <dgm:cxn modelId="{8B4C570D-D2B6-7D44-B8DD-DB2D5C9EB8A9}" type="presParOf" srcId="{BD59BFE1-2574-6542-A1FB-4E0FB438BDE8}" destId="{AEC520D5-5995-1343-A503-EF9D57EB8422}" srcOrd="5" destOrd="0" presId="urn:microsoft.com/office/officeart/2005/8/layout/list1"/>
    <dgm:cxn modelId="{362F67AD-AF96-014D-8545-C47513DA9AB6}" type="presParOf" srcId="{BD59BFE1-2574-6542-A1FB-4E0FB438BDE8}" destId="{63204B61-DA97-CB4C-AD5A-B52C9737A7AA}" srcOrd="6" destOrd="0" presId="urn:microsoft.com/office/officeart/2005/8/layout/list1"/>
    <dgm:cxn modelId="{18903A24-5C2B-A648-B1DF-B5C45F94721D}" type="presParOf" srcId="{BD59BFE1-2574-6542-A1FB-4E0FB438BDE8}" destId="{2FE94622-B5EF-FA4E-BB34-4CD5AA74DF09}" srcOrd="7" destOrd="0" presId="urn:microsoft.com/office/officeart/2005/8/layout/list1"/>
    <dgm:cxn modelId="{E9D41E2A-FD8A-1547-8823-BE0BE30ACB7F}" type="presParOf" srcId="{BD59BFE1-2574-6542-A1FB-4E0FB438BDE8}" destId="{69C6BAD0-BAB2-9845-BDA3-66B8413FD24E}" srcOrd="8" destOrd="0" presId="urn:microsoft.com/office/officeart/2005/8/layout/list1"/>
    <dgm:cxn modelId="{BEFD0032-336D-0A41-8AF3-09E177CA7BB4}" type="presParOf" srcId="{69C6BAD0-BAB2-9845-BDA3-66B8413FD24E}" destId="{D7798755-CC92-0142-94AC-2F23A8B289D2}" srcOrd="0" destOrd="0" presId="urn:microsoft.com/office/officeart/2005/8/layout/list1"/>
    <dgm:cxn modelId="{069BF490-B69B-5947-9FDC-C91AFAB9B7F6}" type="presParOf" srcId="{69C6BAD0-BAB2-9845-BDA3-66B8413FD24E}" destId="{1FE89D56-FBD2-9C4B-81C7-AD16FE2BA365}" srcOrd="1" destOrd="0" presId="urn:microsoft.com/office/officeart/2005/8/layout/list1"/>
    <dgm:cxn modelId="{B01335B7-1EB1-014E-9638-C3E73FA3FBFC}" type="presParOf" srcId="{BD59BFE1-2574-6542-A1FB-4E0FB438BDE8}" destId="{C31487C3-19FE-6E43-BA64-CE3B926344F4}" srcOrd="9" destOrd="0" presId="urn:microsoft.com/office/officeart/2005/8/layout/list1"/>
    <dgm:cxn modelId="{E23429ED-5714-3945-85D7-C8D52A60AA80}" type="presParOf" srcId="{BD59BFE1-2574-6542-A1FB-4E0FB438BDE8}" destId="{E00B2765-61B4-404C-9CE4-117A62CE58FF}" srcOrd="10" destOrd="0" presId="urn:microsoft.com/office/officeart/2005/8/layout/list1"/>
    <dgm:cxn modelId="{E101BAFB-757B-DC47-B207-BE0544862606}" type="presParOf" srcId="{BD59BFE1-2574-6542-A1FB-4E0FB438BDE8}" destId="{4773FB86-A35B-8E47-A3BC-3A4DCF3C2221}" srcOrd="11" destOrd="0" presId="urn:microsoft.com/office/officeart/2005/8/layout/list1"/>
    <dgm:cxn modelId="{B6E9586F-4968-D34E-8A66-67C3F5459EF9}" type="presParOf" srcId="{BD59BFE1-2574-6542-A1FB-4E0FB438BDE8}" destId="{8ABCB7E3-8260-1D47-B9F0-D09E956CD8C1}" srcOrd="12" destOrd="0" presId="urn:microsoft.com/office/officeart/2005/8/layout/list1"/>
    <dgm:cxn modelId="{8E679D68-9361-BA47-9F1A-86FB109ECD9D}" type="presParOf" srcId="{8ABCB7E3-8260-1D47-B9F0-D09E956CD8C1}" destId="{240D83F8-7807-7E4E-B53F-58608DC97A31}" srcOrd="0" destOrd="0" presId="urn:microsoft.com/office/officeart/2005/8/layout/list1"/>
    <dgm:cxn modelId="{4BEAD249-72CE-F24C-80FB-25D2564DE9EE}" type="presParOf" srcId="{8ABCB7E3-8260-1D47-B9F0-D09E956CD8C1}" destId="{58B9AD27-4B50-CD4B-82FA-65E5078107EB}" srcOrd="1" destOrd="0" presId="urn:microsoft.com/office/officeart/2005/8/layout/list1"/>
    <dgm:cxn modelId="{A59ECABA-7049-1C49-AF3D-D1F41ED6F1C1}" type="presParOf" srcId="{BD59BFE1-2574-6542-A1FB-4E0FB438BDE8}" destId="{8BFC52E8-9B06-CD4E-97BB-0AB9FDD0AC25}" srcOrd="13" destOrd="0" presId="urn:microsoft.com/office/officeart/2005/8/layout/list1"/>
    <dgm:cxn modelId="{2D583295-BDF5-D746-AC6E-EA2E74303B6E}" type="presParOf" srcId="{BD59BFE1-2574-6542-A1FB-4E0FB438BDE8}" destId="{C4451BC5-5E60-8942-ADC4-1BFF1C3DDB6E}" srcOrd="14" destOrd="0" presId="urn:microsoft.com/office/officeart/2005/8/layout/list1"/>
    <dgm:cxn modelId="{6E14711A-FFD1-F64C-8A49-C75F23D4FED0}" type="presParOf" srcId="{BD59BFE1-2574-6542-A1FB-4E0FB438BDE8}" destId="{D9D5FE7C-5178-E842-9572-8621A586E01B}" srcOrd="15" destOrd="0" presId="urn:microsoft.com/office/officeart/2005/8/layout/list1"/>
    <dgm:cxn modelId="{83E9E218-7664-CC47-B388-7EF24CC4EFBF}" type="presParOf" srcId="{BD59BFE1-2574-6542-A1FB-4E0FB438BDE8}" destId="{D891FC5B-D5F5-7F47-89D0-846FF8B56F61}" srcOrd="16" destOrd="0" presId="urn:microsoft.com/office/officeart/2005/8/layout/list1"/>
    <dgm:cxn modelId="{FB45B0AA-3803-E14E-9F57-2F81F04D61B9}" type="presParOf" srcId="{D891FC5B-D5F5-7F47-89D0-846FF8B56F61}" destId="{44579E85-252B-3348-BC85-6A4FFEDD8618}" srcOrd="0" destOrd="0" presId="urn:microsoft.com/office/officeart/2005/8/layout/list1"/>
    <dgm:cxn modelId="{25B4102E-72E0-4244-B4EB-AAA3722D9C94}" type="presParOf" srcId="{D891FC5B-D5F5-7F47-89D0-846FF8B56F61}" destId="{697EB397-D780-3B4F-9C71-951B69371267}" srcOrd="1" destOrd="0" presId="urn:microsoft.com/office/officeart/2005/8/layout/list1"/>
    <dgm:cxn modelId="{3AADABB6-C7F4-044D-A81B-1841A704C117}" type="presParOf" srcId="{BD59BFE1-2574-6542-A1FB-4E0FB438BDE8}" destId="{56CF9D08-9369-E741-AF47-6FB2F8742FD4}" srcOrd="17" destOrd="0" presId="urn:microsoft.com/office/officeart/2005/8/layout/list1"/>
    <dgm:cxn modelId="{84617E2A-4A4A-6246-90D5-2A3C9367A8BC}" type="presParOf" srcId="{BD59BFE1-2574-6542-A1FB-4E0FB438BDE8}" destId="{A1D6BC94-1B52-AA45-AC08-27E3732D5A3A}" srcOrd="18" destOrd="0" presId="urn:microsoft.com/office/officeart/2005/8/layout/list1"/>
    <dgm:cxn modelId="{8B2E3233-7B6D-D148-9B3D-E94EA89EEFE2}" type="presParOf" srcId="{BD59BFE1-2574-6542-A1FB-4E0FB438BDE8}" destId="{7245A627-3105-4E41-B670-18FF8526088B}" srcOrd="19" destOrd="0" presId="urn:microsoft.com/office/officeart/2005/8/layout/list1"/>
    <dgm:cxn modelId="{A481882A-2B1A-A646-8B9B-942C7F72956B}" type="presParOf" srcId="{BD59BFE1-2574-6542-A1FB-4E0FB438BDE8}" destId="{B7C1F201-4730-6C44-99AB-25EF36071718}" srcOrd="20" destOrd="0" presId="urn:microsoft.com/office/officeart/2005/8/layout/list1"/>
    <dgm:cxn modelId="{39795640-4101-7A4C-B764-D6BFC92FD3D4}" type="presParOf" srcId="{B7C1F201-4730-6C44-99AB-25EF36071718}" destId="{E3BA9458-7A89-9347-AA17-3DF09DB740E2}" srcOrd="0" destOrd="0" presId="urn:microsoft.com/office/officeart/2005/8/layout/list1"/>
    <dgm:cxn modelId="{C47187E1-EA1B-CB41-A4CD-10F3755CC807}" type="presParOf" srcId="{B7C1F201-4730-6C44-99AB-25EF36071718}" destId="{5706BFA5-884C-B141-AE7D-5DF7BCF10DCF}" srcOrd="1" destOrd="0" presId="urn:microsoft.com/office/officeart/2005/8/layout/list1"/>
    <dgm:cxn modelId="{5C5040A7-D742-554F-B731-2DD73E7AFF03}" type="presParOf" srcId="{BD59BFE1-2574-6542-A1FB-4E0FB438BDE8}" destId="{1EDC60FF-BF6A-864B-80FE-1C7668D398ED}" srcOrd="21" destOrd="0" presId="urn:microsoft.com/office/officeart/2005/8/layout/list1"/>
    <dgm:cxn modelId="{A769151F-9B6B-7548-9161-F34FA77B07E9}" type="presParOf" srcId="{BD59BFE1-2574-6542-A1FB-4E0FB438BDE8}" destId="{AA69E6B4-8D9D-0343-8ECE-4ACC4EF2D269}" srcOrd="22" destOrd="0" presId="urn:microsoft.com/office/officeart/2005/8/layout/list1"/>
    <dgm:cxn modelId="{238817FE-C0EC-5745-9BE7-CE4940C81830}" type="presParOf" srcId="{BD59BFE1-2574-6542-A1FB-4E0FB438BDE8}" destId="{1FC5F435-1BA5-B340-9392-CE6EB01F38F0}" srcOrd="23" destOrd="0" presId="urn:microsoft.com/office/officeart/2005/8/layout/list1"/>
    <dgm:cxn modelId="{D6A075D8-ADDA-D744-B704-6C528034FBA8}" type="presParOf" srcId="{BD59BFE1-2574-6542-A1FB-4E0FB438BDE8}" destId="{737DA649-4960-0645-995A-F83F92C6DDCC}" srcOrd="24" destOrd="0" presId="urn:microsoft.com/office/officeart/2005/8/layout/list1"/>
    <dgm:cxn modelId="{BA1DDA08-415A-E946-AD6B-A96239320CF7}" type="presParOf" srcId="{737DA649-4960-0645-995A-F83F92C6DDCC}" destId="{71D3CF93-8CEA-AE47-B693-2489B2C23411}" srcOrd="0" destOrd="0" presId="urn:microsoft.com/office/officeart/2005/8/layout/list1"/>
    <dgm:cxn modelId="{2410D775-7AF7-214E-8F54-EFA68BE241C4}" type="presParOf" srcId="{737DA649-4960-0645-995A-F83F92C6DDCC}" destId="{3A75DF28-28D8-BD46-8E64-D09FC476F532}" srcOrd="1" destOrd="0" presId="urn:microsoft.com/office/officeart/2005/8/layout/list1"/>
    <dgm:cxn modelId="{5D210A95-0017-4D45-BD0E-B10503B638BA}" type="presParOf" srcId="{BD59BFE1-2574-6542-A1FB-4E0FB438BDE8}" destId="{4EB48F52-36E9-CF4D-88D6-4ABB46C2DA33}" srcOrd="25" destOrd="0" presId="urn:microsoft.com/office/officeart/2005/8/layout/list1"/>
    <dgm:cxn modelId="{B57EBC5B-BE83-BB42-9712-E05168C3B93C}" type="presParOf" srcId="{BD59BFE1-2574-6542-A1FB-4E0FB438BDE8}" destId="{5042B0A5-75CE-3F41-B59B-8DD1F261836B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4C2CC1-BE66-414E-8DAF-BA1EE37AAFE7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D0BDFE98-E9FB-4299-9D1F-8E14BB52BFB8}">
      <dgm:prSet/>
      <dgm:spPr/>
      <dgm:t>
        <a:bodyPr/>
        <a:lstStyle/>
        <a:p>
          <a:pPr rtl="0"/>
          <a:r>
            <a:rPr lang="cs-CZ" dirty="0" smtClean="0"/>
            <a:t>Na jaký další film se podíváš?</a:t>
          </a:r>
          <a:endParaRPr lang="cs-CZ" dirty="0"/>
        </a:p>
      </dgm:t>
    </dgm:pt>
    <dgm:pt modelId="{691F8AA9-F900-49EF-88FA-5BA49F5817BA}" type="parTrans" cxnId="{20A85C25-17BB-4B11-AE51-50C733FAA965}">
      <dgm:prSet/>
      <dgm:spPr/>
      <dgm:t>
        <a:bodyPr/>
        <a:lstStyle/>
        <a:p>
          <a:endParaRPr lang="cs-CZ"/>
        </a:p>
      </dgm:t>
    </dgm:pt>
    <dgm:pt modelId="{EA33D104-E1F7-4D99-A6FA-12DB1CB37912}" type="sibTrans" cxnId="{20A85C25-17BB-4B11-AE51-50C733FAA965}">
      <dgm:prSet/>
      <dgm:spPr/>
      <dgm:t>
        <a:bodyPr/>
        <a:lstStyle/>
        <a:p>
          <a:endParaRPr lang="cs-CZ"/>
        </a:p>
      </dgm:t>
    </dgm:pt>
    <dgm:pt modelId="{C522DB10-2C9D-4DB1-823E-782F4C9E233F}">
      <dgm:prSet/>
      <dgm:spPr/>
      <dgm:t>
        <a:bodyPr/>
        <a:lstStyle/>
        <a:p>
          <a:pPr rtl="0"/>
          <a:r>
            <a:rPr lang="cs-CZ" dirty="0" smtClean="0"/>
            <a:t>Co budeš dělat, když bude v neděli hezky.</a:t>
          </a:r>
          <a:endParaRPr lang="cs-CZ" dirty="0"/>
        </a:p>
      </dgm:t>
    </dgm:pt>
    <dgm:pt modelId="{65F58D16-BC58-4318-8C3E-700266AB408D}" type="parTrans" cxnId="{8DB2BE5E-F174-4A72-81A1-F695B9242DD6}">
      <dgm:prSet/>
      <dgm:spPr/>
      <dgm:t>
        <a:bodyPr/>
        <a:lstStyle/>
        <a:p>
          <a:endParaRPr lang="cs-CZ"/>
        </a:p>
      </dgm:t>
    </dgm:pt>
    <dgm:pt modelId="{CCBFD0CC-CE01-42BE-9AFC-87D3852B1520}" type="sibTrans" cxnId="{8DB2BE5E-F174-4A72-81A1-F695B9242DD6}">
      <dgm:prSet/>
      <dgm:spPr/>
      <dgm:t>
        <a:bodyPr/>
        <a:lstStyle/>
        <a:p>
          <a:endParaRPr lang="cs-CZ"/>
        </a:p>
      </dgm:t>
    </dgm:pt>
    <dgm:pt modelId="{A08F2264-3899-4831-A636-E7116FE8A327}">
      <dgm:prSet/>
      <dgm:spPr/>
      <dgm:t>
        <a:bodyPr/>
        <a:lstStyle/>
        <a:p>
          <a:pPr rtl="0"/>
          <a:r>
            <a:rPr lang="cs-CZ" dirty="0" smtClean="0"/>
            <a:t>Co si asi koupíš o víkendu?</a:t>
          </a:r>
          <a:endParaRPr lang="cs-CZ" dirty="0"/>
        </a:p>
      </dgm:t>
    </dgm:pt>
    <dgm:pt modelId="{95B5F704-5C83-4974-B904-2600292C371E}" type="parTrans" cxnId="{C0C9989F-1D30-4473-ABEB-C7FD2E989152}">
      <dgm:prSet/>
      <dgm:spPr/>
      <dgm:t>
        <a:bodyPr/>
        <a:lstStyle/>
        <a:p>
          <a:endParaRPr lang="cs-CZ"/>
        </a:p>
      </dgm:t>
    </dgm:pt>
    <dgm:pt modelId="{593E91AE-E416-475D-ACB6-C1BF7D2E9664}" type="sibTrans" cxnId="{C0C9989F-1D30-4473-ABEB-C7FD2E989152}">
      <dgm:prSet/>
      <dgm:spPr/>
      <dgm:t>
        <a:bodyPr/>
        <a:lstStyle/>
        <a:p>
          <a:endParaRPr lang="cs-CZ"/>
        </a:p>
      </dgm:t>
    </dgm:pt>
    <dgm:pt modelId="{24B73C27-82E6-446F-9534-8B0B835D3D59}">
      <dgm:prSet/>
      <dgm:spPr/>
      <dgm:t>
        <a:bodyPr/>
        <a:lstStyle/>
        <a:p>
          <a:pPr rtl="0"/>
          <a:r>
            <a:rPr lang="cs-CZ" dirty="0" smtClean="0"/>
            <a:t>Co budeš dělat zítra touto dobou?</a:t>
          </a:r>
          <a:endParaRPr lang="cs-CZ" dirty="0"/>
        </a:p>
      </dgm:t>
    </dgm:pt>
    <dgm:pt modelId="{D937FCC1-CD7D-4946-BFDC-75B38F5795EF}" type="parTrans" cxnId="{FFC7106A-E311-41A5-8B68-4FD3575689DB}">
      <dgm:prSet/>
      <dgm:spPr/>
      <dgm:t>
        <a:bodyPr/>
        <a:lstStyle/>
        <a:p>
          <a:endParaRPr lang="cs-CZ"/>
        </a:p>
      </dgm:t>
    </dgm:pt>
    <dgm:pt modelId="{0B923006-AAAB-4643-B3FC-09FE7887A19E}" type="sibTrans" cxnId="{FFC7106A-E311-41A5-8B68-4FD3575689DB}">
      <dgm:prSet/>
      <dgm:spPr/>
      <dgm:t>
        <a:bodyPr/>
        <a:lstStyle/>
        <a:p>
          <a:endParaRPr lang="cs-CZ"/>
        </a:p>
      </dgm:t>
    </dgm:pt>
    <dgm:pt modelId="{192E9890-952D-4B35-AA85-BF1AD0A283DD}">
      <dgm:prSet/>
      <dgm:spPr/>
      <dgm:t>
        <a:bodyPr/>
        <a:lstStyle/>
        <a:p>
          <a:pPr rtl="0"/>
          <a:r>
            <a:rPr lang="cs-CZ" dirty="0" smtClean="0"/>
            <a:t>Co zvládneš udělat do konce školního roku?</a:t>
          </a:r>
          <a:endParaRPr lang="cs-CZ" dirty="0"/>
        </a:p>
      </dgm:t>
    </dgm:pt>
    <dgm:pt modelId="{FFAF63F3-3701-41C1-ADC5-9D0F56DFB3D7}" type="parTrans" cxnId="{BD3775F2-B80A-4C07-B626-82A84844083A}">
      <dgm:prSet/>
      <dgm:spPr/>
      <dgm:t>
        <a:bodyPr/>
        <a:lstStyle/>
        <a:p>
          <a:endParaRPr lang="cs-CZ"/>
        </a:p>
      </dgm:t>
    </dgm:pt>
    <dgm:pt modelId="{94F0E4A3-4F00-45A5-8AE9-F05839226BBF}" type="sibTrans" cxnId="{BD3775F2-B80A-4C07-B626-82A84844083A}">
      <dgm:prSet/>
      <dgm:spPr/>
      <dgm:t>
        <a:bodyPr/>
        <a:lstStyle/>
        <a:p>
          <a:endParaRPr lang="cs-CZ"/>
        </a:p>
      </dgm:t>
    </dgm:pt>
    <dgm:pt modelId="{4044C284-E9C0-449C-B8DB-AEBF93CDE802}">
      <dgm:prSet/>
      <dgm:spPr/>
      <dgm:t>
        <a:bodyPr/>
        <a:lstStyle/>
        <a:p>
          <a:pPr rtl="0"/>
          <a:r>
            <a:rPr lang="cs-CZ" dirty="0" smtClean="0"/>
            <a:t>Co budeš dělat za pět let?</a:t>
          </a:r>
          <a:endParaRPr lang="cs-CZ" dirty="0"/>
        </a:p>
      </dgm:t>
    </dgm:pt>
    <dgm:pt modelId="{860CE5A3-137D-42A3-BA75-5E8027AF04EA}" type="parTrans" cxnId="{ECCAC6DF-5CC6-41A3-A7B1-FDFE4F9BCA84}">
      <dgm:prSet/>
      <dgm:spPr/>
      <dgm:t>
        <a:bodyPr/>
        <a:lstStyle/>
        <a:p>
          <a:endParaRPr lang="cs-CZ"/>
        </a:p>
      </dgm:t>
    </dgm:pt>
    <dgm:pt modelId="{863FDA31-1336-460D-A926-98BD939173C1}" type="sibTrans" cxnId="{ECCAC6DF-5CC6-41A3-A7B1-FDFE4F9BCA84}">
      <dgm:prSet/>
      <dgm:spPr/>
      <dgm:t>
        <a:bodyPr/>
        <a:lstStyle/>
        <a:p>
          <a:endParaRPr lang="cs-CZ"/>
        </a:p>
      </dgm:t>
    </dgm:pt>
    <dgm:pt modelId="{E5160521-D537-43E6-8FDF-8279FFECEB0B}" type="pres">
      <dgm:prSet presAssocID="{AB4C2CC1-BE66-414E-8DAF-BA1EE37AAFE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339357E-17CF-4A1E-BE99-3CF5DD341387}" type="pres">
      <dgm:prSet presAssocID="{D0BDFE98-E9FB-4299-9D1F-8E14BB52BFB8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5521054-30C7-40F3-9DC4-12FDBBF784F9}" type="pres">
      <dgm:prSet presAssocID="{EA33D104-E1F7-4D99-A6FA-12DB1CB37912}" presName="spacer" presStyleCnt="0"/>
      <dgm:spPr/>
    </dgm:pt>
    <dgm:pt modelId="{72694F7E-F8CA-47EB-BB59-37DCBEB4C8E4}" type="pres">
      <dgm:prSet presAssocID="{C522DB10-2C9D-4DB1-823E-782F4C9E233F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AC7C73-2FA6-40B7-9287-B3726D736097}" type="pres">
      <dgm:prSet presAssocID="{CCBFD0CC-CE01-42BE-9AFC-87D3852B1520}" presName="spacer" presStyleCnt="0"/>
      <dgm:spPr/>
    </dgm:pt>
    <dgm:pt modelId="{B95A344D-50B5-4047-847D-128D863C3173}" type="pres">
      <dgm:prSet presAssocID="{A08F2264-3899-4831-A636-E7116FE8A327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F68FA0-9564-4E7E-BD3C-4791156112A2}" type="pres">
      <dgm:prSet presAssocID="{593E91AE-E416-475D-ACB6-C1BF7D2E9664}" presName="spacer" presStyleCnt="0"/>
      <dgm:spPr/>
    </dgm:pt>
    <dgm:pt modelId="{CEEEF7F6-6551-4719-B998-E84198A0E576}" type="pres">
      <dgm:prSet presAssocID="{24B73C27-82E6-446F-9534-8B0B835D3D59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9448A37-CE5F-48EF-98E1-8A620833D67D}" type="pres">
      <dgm:prSet presAssocID="{0B923006-AAAB-4643-B3FC-09FE7887A19E}" presName="spacer" presStyleCnt="0"/>
      <dgm:spPr/>
    </dgm:pt>
    <dgm:pt modelId="{FC8A47CF-CAFA-412B-8A09-D66009731A79}" type="pres">
      <dgm:prSet presAssocID="{192E9890-952D-4B35-AA85-BF1AD0A283DD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8E3C838-8E66-4466-ACC6-A5E45516C2AB}" type="pres">
      <dgm:prSet presAssocID="{94F0E4A3-4F00-45A5-8AE9-F05839226BBF}" presName="spacer" presStyleCnt="0"/>
      <dgm:spPr/>
    </dgm:pt>
    <dgm:pt modelId="{691D38B6-70B8-4D1E-98E2-0BE4B7E170ED}" type="pres">
      <dgm:prSet presAssocID="{4044C284-E9C0-449C-B8DB-AEBF93CDE802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D3775F2-B80A-4C07-B626-82A84844083A}" srcId="{AB4C2CC1-BE66-414E-8DAF-BA1EE37AAFE7}" destId="{192E9890-952D-4B35-AA85-BF1AD0A283DD}" srcOrd="4" destOrd="0" parTransId="{FFAF63F3-3701-41C1-ADC5-9D0F56DFB3D7}" sibTransId="{94F0E4A3-4F00-45A5-8AE9-F05839226BBF}"/>
    <dgm:cxn modelId="{20A85C25-17BB-4B11-AE51-50C733FAA965}" srcId="{AB4C2CC1-BE66-414E-8DAF-BA1EE37AAFE7}" destId="{D0BDFE98-E9FB-4299-9D1F-8E14BB52BFB8}" srcOrd="0" destOrd="0" parTransId="{691F8AA9-F900-49EF-88FA-5BA49F5817BA}" sibTransId="{EA33D104-E1F7-4D99-A6FA-12DB1CB37912}"/>
    <dgm:cxn modelId="{F19DFC64-930D-854D-9482-9B11353B9BFA}" type="presOf" srcId="{C522DB10-2C9D-4DB1-823E-782F4C9E233F}" destId="{72694F7E-F8CA-47EB-BB59-37DCBEB4C8E4}" srcOrd="0" destOrd="0" presId="urn:microsoft.com/office/officeart/2005/8/layout/vList2"/>
    <dgm:cxn modelId="{4FB398EC-15C4-1743-BBBB-BFA10349894A}" type="presOf" srcId="{24B73C27-82E6-446F-9534-8B0B835D3D59}" destId="{CEEEF7F6-6551-4719-B998-E84198A0E576}" srcOrd="0" destOrd="0" presId="urn:microsoft.com/office/officeart/2005/8/layout/vList2"/>
    <dgm:cxn modelId="{38A58F30-51A3-4E43-8A66-FAE3D3C887A6}" type="presOf" srcId="{192E9890-952D-4B35-AA85-BF1AD0A283DD}" destId="{FC8A47CF-CAFA-412B-8A09-D66009731A79}" srcOrd="0" destOrd="0" presId="urn:microsoft.com/office/officeart/2005/8/layout/vList2"/>
    <dgm:cxn modelId="{C0C9989F-1D30-4473-ABEB-C7FD2E989152}" srcId="{AB4C2CC1-BE66-414E-8DAF-BA1EE37AAFE7}" destId="{A08F2264-3899-4831-A636-E7116FE8A327}" srcOrd="2" destOrd="0" parTransId="{95B5F704-5C83-4974-B904-2600292C371E}" sibTransId="{593E91AE-E416-475D-ACB6-C1BF7D2E9664}"/>
    <dgm:cxn modelId="{8DB2BE5E-F174-4A72-81A1-F695B9242DD6}" srcId="{AB4C2CC1-BE66-414E-8DAF-BA1EE37AAFE7}" destId="{C522DB10-2C9D-4DB1-823E-782F4C9E233F}" srcOrd="1" destOrd="0" parTransId="{65F58D16-BC58-4318-8C3E-700266AB408D}" sibTransId="{CCBFD0CC-CE01-42BE-9AFC-87D3852B1520}"/>
    <dgm:cxn modelId="{3EB53E8C-DB41-224A-AB40-91181D68CA15}" type="presOf" srcId="{AB4C2CC1-BE66-414E-8DAF-BA1EE37AAFE7}" destId="{E5160521-D537-43E6-8FDF-8279FFECEB0B}" srcOrd="0" destOrd="0" presId="urn:microsoft.com/office/officeart/2005/8/layout/vList2"/>
    <dgm:cxn modelId="{4DB9BCC4-2BBD-C44B-9801-182FF5145777}" type="presOf" srcId="{A08F2264-3899-4831-A636-E7116FE8A327}" destId="{B95A344D-50B5-4047-847D-128D863C3173}" srcOrd="0" destOrd="0" presId="urn:microsoft.com/office/officeart/2005/8/layout/vList2"/>
    <dgm:cxn modelId="{FFC7106A-E311-41A5-8B68-4FD3575689DB}" srcId="{AB4C2CC1-BE66-414E-8DAF-BA1EE37AAFE7}" destId="{24B73C27-82E6-446F-9534-8B0B835D3D59}" srcOrd="3" destOrd="0" parTransId="{D937FCC1-CD7D-4946-BFDC-75B38F5795EF}" sibTransId="{0B923006-AAAB-4643-B3FC-09FE7887A19E}"/>
    <dgm:cxn modelId="{808D9468-681F-FF48-9A15-E5FA75CB9381}" type="presOf" srcId="{4044C284-E9C0-449C-B8DB-AEBF93CDE802}" destId="{691D38B6-70B8-4D1E-98E2-0BE4B7E170ED}" srcOrd="0" destOrd="0" presId="urn:microsoft.com/office/officeart/2005/8/layout/vList2"/>
    <dgm:cxn modelId="{ECCAC6DF-5CC6-41A3-A7B1-FDFE4F9BCA84}" srcId="{AB4C2CC1-BE66-414E-8DAF-BA1EE37AAFE7}" destId="{4044C284-E9C0-449C-B8DB-AEBF93CDE802}" srcOrd="5" destOrd="0" parTransId="{860CE5A3-137D-42A3-BA75-5E8027AF04EA}" sibTransId="{863FDA31-1336-460D-A926-98BD939173C1}"/>
    <dgm:cxn modelId="{157CBEDC-C048-714D-AB89-7EA65E3838A9}" type="presOf" srcId="{D0BDFE98-E9FB-4299-9D1F-8E14BB52BFB8}" destId="{E339357E-17CF-4A1E-BE99-3CF5DD341387}" srcOrd="0" destOrd="0" presId="urn:microsoft.com/office/officeart/2005/8/layout/vList2"/>
    <dgm:cxn modelId="{F182E144-DFFE-E44C-AA64-B2764A353CC5}" type="presParOf" srcId="{E5160521-D537-43E6-8FDF-8279FFECEB0B}" destId="{E339357E-17CF-4A1E-BE99-3CF5DD341387}" srcOrd="0" destOrd="0" presId="urn:microsoft.com/office/officeart/2005/8/layout/vList2"/>
    <dgm:cxn modelId="{3E93227E-58DC-0341-BE22-1013514B8C6C}" type="presParOf" srcId="{E5160521-D537-43E6-8FDF-8279FFECEB0B}" destId="{C5521054-30C7-40F3-9DC4-12FDBBF784F9}" srcOrd="1" destOrd="0" presId="urn:microsoft.com/office/officeart/2005/8/layout/vList2"/>
    <dgm:cxn modelId="{5BC1DD6D-E855-F045-916D-FF040A5176A9}" type="presParOf" srcId="{E5160521-D537-43E6-8FDF-8279FFECEB0B}" destId="{72694F7E-F8CA-47EB-BB59-37DCBEB4C8E4}" srcOrd="2" destOrd="0" presId="urn:microsoft.com/office/officeart/2005/8/layout/vList2"/>
    <dgm:cxn modelId="{EFB2B84B-61EB-6C49-9C38-888B68CBD706}" type="presParOf" srcId="{E5160521-D537-43E6-8FDF-8279FFECEB0B}" destId="{25AC7C73-2FA6-40B7-9287-B3726D736097}" srcOrd="3" destOrd="0" presId="urn:microsoft.com/office/officeart/2005/8/layout/vList2"/>
    <dgm:cxn modelId="{6B570D9C-14F0-0140-B02F-BCA9EA175C8B}" type="presParOf" srcId="{E5160521-D537-43E6-8FDF-8279FFECEB0B}" destId="{B95A344D-50B5-4047-847D-128D863C3173}" srcOrd="4" destOrd="0" presId="urn:microsoft.com/office/officeart/2005/8/layout/vList2"/>
    <dgm:cxn modelId="{63D63A2D-EBC7-0942-BA35-06EF8E41F6A6}" type="presParOf" srcId="{E5160521-D537-43E6-8FDF-8279FFECEB0B}" destId="{28F68FA0-9564-4E7E-BD3C-4791156112A2}" srcOrd="5" destOrd="0" presId="urn:microsoft.com/office/officeart/2005/8/layout/vList2"/>
    <dgm:cxn modelId="{57F9C6D0-9665-3741-8F4A-968BAE37AE1A}" type="presParOf" srcId="{E5160521-D537-43E6-8FDF-8279FFECEB0B}" destId="{CEEEF7F6-6551-4719-B998-E84198A0E576}" srcOrd="6" destOrd="0" presId="urn:microsoft.com/office/officeart/2005/8/layout/vList2"/>
    <dgm:cxn modelId="{67BAE745-E5AD-F64A-9EFB-B7B96293C639}" type="presParOf" srcId="{E5160521-D537-43E6-8FDF-8279FFECEB0B}" destId="{E9448A37-CE5F-48EF-98E1-8A620833D67D}" srcOrd="7" destOrd="0" presId="urn:microsoft.com/office/officeart/2005/8/layout/vList2"/>
    <dgm:cxn modelId="{A8492F7E-4BEE-7440-AB88-6C2905403308}" type="presParOf" srcId="{E5160521-D537-43E6-8FDF-8279FFECEB0B}" destId="{FC8A47CF-CAFA-412B-8A09-D66009731A79}" srcOrd="8" destOrd="0" presId="urn:microsoft.com/office/officeart/2005/8/layout/vList2"/>
    <dgm:cxn modelId="{89BEF9CC-8CC7-4E44-AE86-2D348D760FB2}" type="presParOf" srcId="{E5160521-D537-43E6-8FDF-8279FFECEB0B}" destId="{B8E3C838-8E66-4466-ACC6-A5E45516C2AB}" srcOrd="9" destOrd="0" presId="urn:microsoft.com/office/officeart/2005/8/layout/vList2"/>
    <dgm:cxn modelId="{2734E257-BF17-CF45-A8A0-B6C6DCAF5938}" type="presParOf" srcId="{E5160521-D537-43E6-8FDF-8279FFECEB0B}" destId="{691D38B6-70B8-4D1E-98E2-0BE4B7E170E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A6E66F-6F0F-6A4C-937E-ECC32DA5A9DC}">
      <dsp:nvSpPr>
        <dsp:cNvPr id="0" name=""/>
        <dsp:cNvSpPr/>
      </dsp:nvSpPr>
      <dsp:spPr>
        <a:xfrm>
          <a:off x="0" y="605224"/>
          <a:ext cx="4038600" cy="20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A219A8-FF32-1F48-AFF2-822DEE3B8CB9}">
      <dsp:nvSpPr>
        <dsp:cNvPr id="0" name=""/>
        <dsp:cNvSpPr/>
      </dsp:nvSpPr>
      <dsp:spPr>
        <a:xfrm>
          <a:off x="201930" y="183024"/>
          <a:ext cx="2827020" cy="5402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Future simple</a:t>
          </a:r>
          <a:endParaRPr lang="en-US" sz="2000" kern="1200" dirty="0"/>
        </a:p>
      </dsp:txBody>
      <dsp:txXfrm>
        <a:off x="228304" y="209398"/>
        <a:ext cx="2774272" cy="487531"/>
      </dsp:txXfrm>
    </dsp:sp>
    <dsp:sp modelId="{63204B61-DA97-CB4C-AD5A-B52C9737A7AA}">
      <dsp:nvSpPr>
        <dsp:cNvPr id="0" name=""/>
        <dsp:cNvSpPr/>
      </dsp:nvSpPr>
      <dsp:spPr>
        <a:xfrm>
          <a:off x="0" y="1272224"/>
          <a:ext cx="4038600" cy="20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563750-6E45-DB4C-A922-D17C191B3BC7}">
      <dsp:nvSpPr>
        <dsp:cNvPr id="0" name=""/>
        <dsp:cNvSpPr/>
      </dsp:nvSpPr>
      <dsp:spPr>
        <a:xfrm>
          <a:off x="201930" y="850024"/>
          <a:ext cx="2827020" cy="5402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smtClean="0"/>
            <a:t>Future continuous</a:t>
          </a:r>
          <a:endParaRPr lang="en-US" sz="2000" kern="1200"/>
        </a:p>
      </dsp:txBody>
      <dsp:txXfrm>
        <a:off x="228304" y="876398"/>
        <a:ext cx="2774272" cy="487531"/>
      </dsp:txXfrm>
    </dsp:sp>
    <dsp:sp modelId="{E00B2765-61B4-404C-9CE4-117A62CE58FF}">
      <dsp:nvSpPr>
        <dsp:cNvPr id="0" name=""/>
        <dsp:cNvSpPr/>
      </dsp:nvSpPr>
      <dsp:spPr>
        <a:xfrm>
          <a:off x="0" y="1939223"/>
          <a:ext cx="4038600" cy="20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E89D56-FBD2-9C4B-81C7-AD16FE2BA365}">
      <dsp:nvSpPr>
        <dsp:cNvPr id="0" name=""/>
        <dsp:cNvSpPr/>
      </dsp:nvSpPr>
      <dsp:spPr>
        <a:xfrm>
          <a:off x="201930" y="1517024"/>
          <a:ext cx="2827020" cy="5402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Planned future</a:t>
          </a:r>
          <a:endParaRPr lang="en-US" sz="2000" kern="1200" dirty="0"/>
        </a:p>
      </dsp:txBody>
      <dsp:txXfrm>
        <a:off x="228304" y="1543398"/>
        <a:ext cx="2774272" cy="487531"/>
      </dsp:txXfrm>
    </dsp:sp>
    <dsp:sp modelId="{C4451BC5-5E60-8942-ADC4-1BFF1C3DDB6E}">
      <dsp:nvSpPr>
        <dsp:cNvPr id="0" name=""/>
        <dsp:cNvSpPr/>
      </dsp:nvSpPr>
      <dsp:spPr>
        <a:xfrm>
          <a:off x="0" y="2606223"/>
          <a:ext cx="4038600" cy="20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B9AD27-4B50-CD4B-82FA-65E5078107EB}">
      <dsp:nvSpPr>
        <dsp:cNvPr id="0" name=""/>
        <dsp:cNvSpPr/>
      </dsp:nvSpPr>
      <dsp:spPr>
        <a:xfrm>
          <a:off x="201930" y="2184023"/>
          <a:ext cx="2827020" cy="5402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smtClean="0"/>
            <a:t>Future perfect</a:t>
          </a:r>
          <a:endParaRPr lang="en-US" sz="2000" kern="1200"/>
        </a:p>
      </dsp:txBody>
      <dsp:txXfrm>
        <a:off x="228304" y="2210397"/>
        <a:ext cx="2774272" cy="487531"/>
      </dsp:txXfrm>
    </dsp:sp>
    <dsp:sp modelId="{A1D6BC94-1B52-AA45-AC08-27E3732D5A3A}">
      <dsp:nvSpPr>
        <dsp:cNvPr id="0" name=""/>
        <dsp:cNvSpPr/>
      </dsp:nvSpPr>
      <dsp:spPr>
        <a:xfrm>
          <a:off x="0" y="3273223"/>
          <a:ext cx="4038600" cy="20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7EB397-D780-3B4F-9C71-951B69371267}">
      <dsp:nvSpPr>
        <dsp:cNvPr id="0" name=""/>
        <dsp:cNvSpPr/>
      </dsp:nvSpPr>
      <dsp:spPr>
        <a:xfrm>
          <a:off x="201930" y="2851023"/>
          <a:ext cx="2827020" cy="5402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smtClean="0"/>
            <a:t>Present continuous</a:t>
          </a:r>
          <a:endParaRPr lang="en-US" sz="2000" kern="1200"/>
        </a:p>
      </dsp:txBody>
      <dsp:txXfrm>
        <a:off x="228304" y="2877397"/>
        <a:ext cx="2774272" cy="487531"/>
      </dsp:txXfrm>
    </dsp:sp>
    <dsp:sp modelId="{AA69E6B4-8D9D-0343-8ECE-4ACC4EF2D269}">
      <dsp:nvSpPr>
        <dsp:cNvPr id="0" name=""/>
        <dsp:cNvSpPr/>
      </dsp:nvSpPr>
      <dsp:spPr>
        <a:xfrm>
          <a:off x="0" y="3940223"/>
          <a:ext cx="4038600" cy="20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6BFA5-884C-B141-AE7D-5DF7BCF10DCF}">
      <dsp:nvSpPr>
        <dsp:cNvPr id="0" name=""/>
        <dsp:cNvSpPr/>
      </dsp:nvSpPr>
      <dsp:spPr>
        <a:xfrm>
          <a:off x="201930" y="3518023"/>
          <a:ext cx="2827020" cy="5402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smtClean="0"/>
            <a:t>Present simple</a:t>
          </a:r>
          <a:endParaRPr lang="en-US" sz="2000" kern="1200"/>
        </a:p>
      </dsp:txBody>
      <dsp:txXfrm>
        <a:off x="228304" y="3544397"/>
        <a:ext cx="2774272" cy="487531"/>
      </dsp:txXfrm>
    </dsp:sp>
    <dsp:sp modelId="{5042B0A5-75CE-3F41-B59B-8DD1F261836B}">
      <dsp:nvSpPr>
        <dsp:cNvPr id="0" name=""/>
        <dsp:cNvSpPr/>
      </dsp:nvSpPr>
      <dsp:spPr>
        <a:xfrm>
          <a:off x="0" y="4871958"/>
          <a:ext cx="4038600" cy="20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75DF28-28D8-BD46-8E64-D09FC476F532}">
      <dsp:nvSpPr>
        <dsp:cNvPr id="0" name=""/>
        <dsp:cNvSpPr/>
      </dsp:nvSpPr>
      <dsp:spPr>
        <a:xfrm>
          <a:off x="201732" y="4185023"/>
          <a:ext cx="2824259" cy="80501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Future perfect continuous</a:t>
          </a:r>
          <a:endParaRPr lang="en-US" sz="2000" kern="1200" dirty="0"/>
        </a:p>
      </dsp:txBody>
      <dsp:txXfrm>
        <a:off x="241030" y="4224321"/>
        <a:ext cx="2745663" cy="7264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39357E-17CF-4A1E-BE99-3CF5DD341387}">
      <dsp:nvSpPr>
        <dsp:cNvPr id="0" name=""/>
        <dsp:cNvSpPr/>
      </dsp:nvSpPr>
      <dsp:spPr>
        <a:xfrm>
          <a:off x="0" y="46641"/>
          <a:ext cx="8229600" cy="671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Na jaký další film se podíváš?</a:t>
          </a:r>
          <a:endParaRPr lang="cs-CZ" sz="2800" kern="1200" dirty="0"/>
        </a:p>
      </dsp:txBody>
      <dsp:txXfrm>
        <a:off x="32784" y="79425"/>
        <a:ext cx="8164032" cy="606012"/>
      </dsp:txXfrm>
    </dsp:sp>
    <dsp:sp modelId="{72694F7E-F8CA-47EB-BB59-37DCBEB4C8E4}">
      <dsp:nvSpPr>
        <dsp:cNvPr id="0" name=""/>
        <dsp:cNvSpPr/>
      </dsp:nvSpPr>
      <dsp:spPr>
        <a:xfrm>
          <a:off x="0" y="798861"/>
          <a:ext cx="8229600" cy="671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Co budeš dělat, když bude v neděli hezky.</a:t>
          </a:r>
          <a:endParaRPr lang="cs-CZ" sz="2800" kern="1200" dirty="0"/>
        </a:p>
      </dsp:txBody>
      <dsp:txXfrm>
        <a:off x="32784" y="831645"/>
        <a:ext cx="8164032" cy="606012"/>
      </dsp:txXfrm>
    </dsp:sp>
    <dsp:sp modelId="{B95A344D-50B5-4047-847D-128D863C3173}">
      <dsp:nvSpPr>
        <dsp:cNvPr id="0" name=""/>
        <dsp:cNvSpPr/>
      </dsp:nvSpPr>
      <dsp:spPr>
        <a:xfrm>
          <a:off x="0" y="1551081"/>
          <a:ext cx="8229600" cy="671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Co si asi koupíš o víkendu?</a:t>
          </a:r>
          <a:endParaRPr lang="cs-CZ" sz="2800" kern="1200" dirty="0"/>
        </a:p>
      </dsp:txBody>
      <dsp:txXfrm>
        <a:off x="32784" y="1583865"/>
        <a:ext cx="8164032" cy="606012"/>
      </dsp:txXfrm>
    </dsp:sp>
    <dsp:sp modelId="{CEEEF7F6-6551-4719-B998-E84198A0E576}">
      <dsp:nvSpPr>
        <dsp:cNvPr id="0" name=""/>
        <dsp:cNvSpPr/>
      </dsp:nvSpPr>
      <dsp:spPr>
        <a:xfrm>
          <a:off x="0" y="2303301"/>
          <a:ext cx="8229600" cy="671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Co budeš dělat zítra touto dobou?</a:t>
          </a:r>
          <a:endParaRPr lang="cs-CZ" sz="2800" kern="1200" dirty="0"/>
        </a:p>
      </dsp:txBody>
      <dsp:txXfrm>
        <a:off x="32784" y="2336085"/>
        <a:ext cx="8164032" cy="606012"/>
      </dsp:txXfrm>
    </dsp:sp>
    <dsp:sp modelId="{FC8A47CF-CAFA-412B-8A09-D66009731A79}">
      <dsp:nvSpPr>
        <dsp:cNvPr id="0" name=""/>
        <dsp:cNvSpPr/>
      </dsp:nvSpPr>
      <dsp:spPr>
        <a:xfrm>
          <a:off x="0" y="3055521"/>
          <a:ext cx="8229600" cy="671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Co zvládneš udělat do konce školního roku?</a:t>
          </a:r>
          <a:endParaRPr lang="cs-CZ" sz="2800" kern="1200" dirty="0"/>
        </a:p>
      </dsp:txBody>
      <dsp:txXfrm>
        <a:off x="32784" y="3088305"/>
        <a:ext cx="8164032" cy="606012"/>
      </dsp:txXfrm>
    </dsp:sp>
    <dsp:sp modelId="{691D38B6-70B8-4D1E-98E2-0BE4B7E170ED}">
      <dsp:nvSpPr>
        <dsp:cNvPr id="0" name=""/>
        <dsp:cNvSpPr/>
      </dsp:nvSpPr>
      <dsp:spPr>
        <a:xfrm>
          <a:off x="0" y="3807741"/>
          <a:ext cx="8229600" cy="67158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Co budeš dělat za pět let?</a:t>
          </a:r>
          <a:endParaRPr lang="cs-CZ" sz="2800" kern="1200" dirty="0"/>
        </a:p>
      </dsp:txBody>
      <dsp:txXfrm>
        <a:off x="32784" y="3840525"/>
        <a:ext cx="8164032" cy="606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6791191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František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Jahnátek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VY_32_INOVACE_4_ANGLICKY_JAZYK_RECOVE_DOVEDNOSTI_13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Způsoby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vyjadřování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budoucnosti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ANJ – Řečové dovednosti 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 ročník, ekonomické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Způsoby vyjadřování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budoucnosti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možností vyjadřování budoucnosti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8283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2000" endA="300" endPos="35000" dir="5400000" sy="-100000" algn="bl" rotWithShape="0"/>
          </a:effectLst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smtClean="0"/>
              <a:t>Match the labels to the correct forms</a:t>
            </a:r>
            <a:endParaRPr lang="en-US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69931435"/>
              </p:ext>
            </p:extLst>
          </p:nvPr>
        </p:nvGraphicFramePr>
        <p:xfrm>
          <a:off x="457200" y="1484784"/>
          <a:ext cx="4038600" cy="5256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 smtClean="0"/>
              <a:t>I’m going to leave soon.</a:t>
            </a:r>
          </a:p>
          <a:p>
            <a:r>
              <a:rPr lang="en-US" b="1" dirty="0" smtClean="0"/>
              <a:t>I’ll leave now, I think.</a:t>
            </a:r>
          </a:p>
          <a:p>
            <a:r>
              <a:rPr lang="en-US" b="1" dirty="0" smtClean="0"/>
              <a:t>The bus leaves at eight.</a:t>
            </a:r>
          </a:p>
          <a:p>
            <a:r>
              <a:rPr lang="en-US" b="1" dirty="0" smtClean="0"/>
              <a:t>I will have written 2 emails.</a:t>
            </a:r>
          </a:p>
          <a:p>
            <a:r>
              <a:rPr lang="en-US" b="1" dirty="0" smtClean="0"/>
              <a:t>I am seeing a dentist.</a:t>
            </a:r>
          </a:p>
          <a:p>
            <a:r>
              <a:rPr lang="en-US" b="1" dirty="0" smtClean="0"/>
              <a:t>I’ll be travelling to NY.</a:t>
            </a:r>
          </a:p>
          <a:p>
            <a:r>
              <a:rPr lang="en-US" b="1" dirty="0" smtClean="0"/>
              <a:t>I will have been working here for 5 years.</a:t>
            </a:r>
          </a:p>
        </p:txBody>
      </p:sp>
    </p:spTree>
    <p:extLst>
      <p:ext uri="{BB962C8B-B14F-4D97-AF65-F5344CB8AC3E}">
        <p14:creationId xmlns:p14="http://schemas.microsoft.com/office/powerpoint/2010/main" val="387128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A219A8-FF32-1F48-AFF2-822DEE3B8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A219A8-FF32-1F48-AFF2-822DEE3B8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A219A8-FF32-1F48-AFF2-822DEE3B8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A219A8-FF32-1F48-AFF2-822DEE3B8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>
                                            <p:graphicEl>
                                              <a:dgm id="{71A219A8-FF32-1F48-AFF2-822DEE3B8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A219A8-FF32-1F48-AFF2-822DEE3B8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A219A8-FF32-1F48-AFF2-822DEE3B8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A219A8-FF32-1F48-AFF2-822DEE3B8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A219A8-FF32-1F48-AFF2-822DEE3B8C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1A6E66F-6F0F-6A4C-937E-ECC32DA5A9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1A6E66F-6F0F-6A4C-937E-ECC32DA5A9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1A6E66F-6F0F-6A4C-937E-ECC32DA5A9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1A6E66F-6F0F-6A4C-937E-ECC32DA5A9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>
                                            <p:graphicEl>
                                              <a:dgm id="{21A6E66F-6F0F-6A4C-937E-ECC32DA5A9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1A6E66F-6F0F-6A4C-937E-ECC32DA5A9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1A6E66F-6F0F-6A4C-937E-ECC32DA5A9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1A6E66F-6F0F-6A4C-937E-ECC32DA5A9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1A6E66F-6F0F-6A4C-937E-ECC32DA5A9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D563750-6E45-DB4C-A922-D17C191B3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D563750-6E45-DB4C-A922-D17C191B3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D563750-6E45-DB4C-A922-D17C191B3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D563750-6E45-DB4C-A922-D17C191B3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graphicEl>
                                              <a:dgm id="{0D563750-6E45-DB4C-A922-D17C191B3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D563750-6E45-DB4C-A922-D17C191B3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D563750-6E45-DB4C-A922-D17C191B3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D563750-6E45-DB4C-A922-D17C191B3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D563750-6E45-DB4C-A922-D17C191B3B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204B61-DA97-CB4C-AD5A-B52C9737A7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204B61-DA97-CB4C-AD5A-B52C9737A7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204B61-DA97-CB4C-AD5A-B52C9737A7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204B61-DA97-CB4C-AD5A-B52C9737A7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>
                                            <p:graphicEl>
                                              <a:dgm id="{63204B61-DA97-CB4C-AD5A-B52C9737A7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204B61-DA97-CB4C-AD5A-B52C9737A7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204B61-DA97-CB4C-AD5A-B52C9737A7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204B61-DA97-CB4C-AD5A-B52C9737A7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204B61-DA97-CB4C-AD5A-B52C9737A7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E89D56-FBD2-9C4B-81C7-AD16FE2BA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E89D56-FBD2-9C4B-81C7-AD16FE2BA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E89D56-FBD2-9C4B-81C7-AD16FE2BA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E89D56-FBD2-9C4B-81C7-AD16FE2BA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">
                                            <p:graphicEl>
                                              <a:dgm id="{1FE89D56-FBD2-9C4B-81C7-AD16FE2BA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E89D56-FBD2-9C4B-81C7-AD16FE2BA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E89D56-FBD2-9C4B-81C7-AD16FE2BA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E89D56-FBD2-9C4B-81C7-AD16FE2BA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FE89D56-FBD2-9C4B-81C7-AD16FE2BA3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00B2765-61B4-404C-9CE4-117A62CE5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00B2765-61B4-404C-9CE4-117A62CE5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00B2765-61B4-404C-9CE4-117A62CE5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00B2765-61B4-404C-9CE4-117A62CE5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>
                                            <p:graphicEl>
                                              <a:dgm id="{E00B2765-61B4-404C-9CE4-117A62CE5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00B2765-61B4-404C-9CE4-117A62CE5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00B2765-61B4-404C-9CE4-117A62CE5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00B2765-61B4-404C-9CE4-117A62CE5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00B2765-61B4-404C-9CE4-117A62CE58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8B9AD27-4B50-CD4B-82FA-65E507810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8B9AD27-4B50-CD4B-82FA-65E507810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8B9AD27-4B50-CD4B-82FA-65E507810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8B9AD27-4B50-CD4B-82FA-65E507810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7">
                                            <p:graphicEl>
                                              <a:dgm id="{58B9AD27-4B50-CD4B-82FA-65E507810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8B9AD27-4B50-CD4B-82FA-65E507810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8B9AD27-4B50-CD4B-82FA-65E507810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8B9AD27-4B50-CD4B-82FA-65E507810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8B9AD27-4B50-CD4B-82FA-65E5078107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4451BC5-5E60-8942-ADC4-1BFF1C3DDB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4451BC5-5E60-8942-ADC4-1BFF1C3DDB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4451BC5-5E60-8942-ADC4-1BFF1C3DDB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4451BC5-5E60-8942-ADC4-1BFF1C3DDB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7">
                                            <p:graphicEl>
                                              <a:dgm id="{C4451BC5-5E60-8942-ADC4-1BFF1C3DDB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4451BC5-5E60-8942-ADC4-1BFF1C3DDB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4451BC5-5E60-8942-ADC4-1BFF1C3DDB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4451BC5-5E60-8942-ADC4-1BFF1C3DDB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4451BC5-5E60-8942-ADC4-1BFF1C3DDB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97EB397-D780-3B4F-9C71-951B6937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97EB397-D780-3B4F-9C71-951B6937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97EB397-D780-3B4F-9C71-951B6937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97EB397-D780-3B4F-9C71-951B6937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7">
                                            <p:graphicEl>
                                              <a:dgm id="{697EB397-D780-3B4F-9C71-951B6937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97EB397-D780-3B4F-9C71-951B6937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97EB397-D780-3B4F-9C71-951B6937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97EB397-D780-3B4F-9C71-951B69371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97EB397-D780-3B4F-9C71-951B693712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1D6BC94-1B52-AA45-AC08-27E3732D5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1D6BC94-1B52-AA45-AC08-27E3732D5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1D6BC94-1B52-AA45-AC08-27E3732D5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1D6BC94-1B52-AA45-AC08-27E3732D5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7">
                                            <p:graphicEl>
                                              <a:dgm id="{A1D6BC94-1B52-AA45-AC08-27E3732D5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1D6BC94-1B52-AA45-AC08-27E3732D5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1D6BC94-1B52-AA45-AC08-27E3732D5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1D6BC94-1B52-AA45-AC08-27E3732D5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1D6BC94-1B52-AA45-AC08-27E3732D5A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06BFA5-884C-B141-AE7D-5DF7BCF10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06BFA5-884C-B141-AE7D-5DF7BCF10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06BFA5-884C-B141-AE7D-5DF7BCF10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06BFA5-884C-B141-AE7D-5DF7BCF10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7">
                                            <p:graphicEl>
                                              <a:dgm id="{5706BFA5-884C-B141-AE7D-5DF7BCF10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06BFA5-884C-B141-AE7D-5DF7BCF10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06BFA5-884C-B141-AE7D-5DF7BCF10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06BFA5-884C-B141-AE7D-5DF7BCF10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706BFA5-884C-B141-AE7D-5DF7BCF10D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A69E6B4-8D9D-0343-8ECE-4ACC4EF2D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A69E6B4-8D9D-0343-8ECE-4ACC4EF2D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A69E6B4-8D9D-0343-8ECE-4ACC4EF2D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A69E6B4-8D9D-0343-8ECE-4ACC4EF2D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7">
                                            <p:graphicEl>
                                              <a:dgm id="{AA69E6B4-8D9D-0343-8ECE-4ACC4EF2D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A69E6B4-8D9D-0343-8ECE-4ACC4EF2D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A69E6B4-8D9D-0343-8ECE-4ACC4EF2D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A69E6B4-8D9D-0343-8ECE-4ACC4EF2D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A69E6B4-8D9D-0343-8ECE-4ACC4EF2D2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A75DF28-28D8-BD46-8E64-D09FC476F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A75DF28-28D8-BD46-8E64-D09FC476F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A75DF28-28D8-BD46-8E64-D09FC476F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A75DF28-28D8-BD46-8E64-D09FC476F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7">
                                            <p:graphicEl>
                                              <a:dgm id="{3A75DF28-28D8-BD46-8E64-D09FC476F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A75DF28-28D8-BD46-8E64-D09FC476F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A75DF28-28D8-BD46-8E64-D09FC476F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A75DF28-28D8-BD46-8E64-D09FC476F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A75DF28-28D8-BD46-8E64-D09FC476F5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42B0A5-75CE-3F41-B59B-8DD1F2618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42B0A5-75CE-3F41-B59B-8DD1F2618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42B0A5-75CE-3F41-B59B-8DD1F2618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42B0A5-75CE-3F41-B59B-8DD1F2618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7">
                                            <p:graphicEl>
                                              <a:dgm id="{5042B0A5-75CE-3F41-B59B-8DD1F2618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42B0A5-75CE-3F41-B59B-8DD1F2618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42B0A5-75CE-3F41-B59B-8DD1F2618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42B0A5-75CE-3F41-B59B-8DD1F2618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42B0A5-75CE-3F41-B59B-8DD1F26183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948 0.00093 L -0.42602 0.20056 " pathEditMode="relative" rAng="0" ptsTypes="AA">
                                      <p:cBhvr>
                                        <p:cTn id="18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27" y="9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439 0.00185 L -0.44598 -0.05072 " pathEditMode="relative" rAng="0" ptsTypes="AA">
                                      <p:cBhvr>
                                        <p:cTn id="190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88" y="-26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87 0.00694 L -0.45449 0.36405 " pathEditMode="relative" rAng="0" ptsTypes="AA">
                                      <p:cBhvr>
                                        <p:cTn id="200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90" y="178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012 -0.0095 L -0.39319 0.06785 " pathEditMode="relative" rAng="0" ptsTypes="AA">
                                      <p:cBhvr>
                                        <p:cTn id="21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53" y="38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246 0.00023 L -0.42063 0.08708 " pathEditMode="relative" rAng="0" ptsTypes="AA">
                                      <p:cBhvr>
                                        <p:cTn id="22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18" y="43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627 0.0081 L -0.39684 -0.28601 " pathEditMode="relative" rAng="0" ptsTypes="AA">
                                      <p:cBhvr>
                                        <p:cTn id="230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8" y="-147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609 -0.022 L -0.39406 0.10399 " pathEditMode="relative" rAng="0" ptsTypes="AA">
                                      <p:cBhvr>
                                        <p:cTn id="240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7" y="62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2000" endA="300" endPos="35000" dir="5400000" sy="-100000" algn="bl" rotWithShape="0"/>
          </a:effectLst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smtClean="0"/>
              <a:t>Translate using the future forms and ask one another.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42583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6874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39357E-17CF-4A1E-BE99-3CF5DD3413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E339357E-17CF-4A1E-BE99-3CF5DD3413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694F7E-F8CA-47EB-BB59-37DCBEB4C8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72694F7E-F8CA-47EB-BB59-37DCBEB4C8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5A344D-50B5-4047-847D-128D863C31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B95A344D-50B5-4047-847D-128D863C31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EEF7F6-6551-4719-B998-E84198A0E5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CEEEF7F6-6551-4719-B998-E84198A0E5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8A47CF-CAFA-412B-8A09-D66009731A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FC8A47CF-CAFA-412B-8A09-D66009731A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1D38B6-70B8-4D1E-98E2-0BE4B7E170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691D38B6-70B8-4D1E-98E2-0BE4B7E170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2000" endA="300" endPos="35000" dir="5400000" sy="-100000" algn="bl" rotWithShape="0"/>
          </a:effectLst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smtClean="0"/>
              <a:t>Rewrite the sentences using the word given.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/>
              <a:t>This time next week, we'll be on the beach in Majorca. </a:t>
            </a:r>
            <a:endParaRPr lang="cs-CZ" dirty="0"/>
          </a:p>
          <a:p>
            <a:pPr algn="ctr">
              <a:buNone/>
            </a:pPr>
            <a:endParaRPr lang="en-US" b="1" dirty="0"/>
          </a:p>
          <a:p>
            <a:pPr>
              <a:buNone/>
            </a:pPr>
            <a:r>
              <a:rPr lang="en-US" b="1" dirty="0"/>
              <a:t>This time </a:t>
            </a:r>
            <a:r>
              <a:rPr lang="en-US" b="1" dirty="0" err="1"/>
              <a:t>nex</a:t>
            </a:r>
            <a:r>
              <a:rPr lang="cs-CZ" b="1" dirty="0"/>
              <a:t>t </a:t>
            </a:r>
            <a:r>
              <a:rPr lang="en-US" b="1" dirty="0" err="1" smtClean="0"/>
              <a:t>week____________on</a:t>
            </a:r>
            <a:r>
              <a:rPr lang="en-US" b="1" dirty="0" smtClean="0"/>
              <a:t> </a:t>
            </a:r>
            <a:r>
              <a:rPr lang="en-US" b="1" dirty="0"/>
              <a:t>the beach in </a:t>
            </a:r>
            <a:r>
              <a:rPr lang="en-US" b="1" dirty="0" err="1"/>
              <a:t>Majo</a:t>
            </a:r>
            <a:r>
              <a:rPr lang="cs-CZ" b="1" dirty="0" err="1"/>
              <a:t>rca</a:t>
            </a:r>
            <a:r>
              <a:rPr lang="cs-CZ" b="1" dirty="0" smtClean="0"/>
              <a:t>.</a:t>
            </a:r>
            <a:endParaRPr lang="en-US" b="1" dirty="0"/>
          </a:p>
          <a:p>
            <a:pPr>
              <a:buNone/>
            </a:pPr>
            <a:r>
              <a:rPr lang="en-US" b="1" dirty="0" smtClean="0">
                <a:solidFill>
                  <a:srgbClr val="FF0000"/>
                </a:solidFill>
              </a:rPr>
              <a:t>				we will be lying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7" name="Cloud 6"/>
          <p:cNvSpPr/>
          <p:nvPr/>
        </p:nvSpPr>
        <p:spPr>
          <a:xfrm>
            <a:off x="4067944" y="2420888"/>
            <a:ext cx="914400" cy="914400"/>
          </a:xfrm>
          <a:prstGeom prst="cloud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lie</a:t>
            </a:r>
            <a:endParaRPr lang="en-US" sz="3200" dirty="0"/>
          </a:p>
        </p:txBody>
      </p:sp>
      <p:pic>
        <p:nvPicPr>
          <p:cNvPr id="8" name="Picture 7" descr="j0289487.jpg"/>
          <p:cNvPicPr>
            <a:picLocks noChangeAspect="1"/>
          </p:cNvPicPr>
          <p:nvPr/>
        </p:nvPicPr>
        <p:blipFill>
          <a:blip r:embed="rId2" cstate="print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56992"/>
            <a:ext cx="8208912" cy="3153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646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2000" endA="300" endPos="35000" dir="5400000" sy="-100000" algn="bl" rotWithShape="0"/>
          </a:effectLst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smtClean="0"/>
              <a:t>Rewrite the sentences using the word given.</a:t>
            </a:r>
            <a:endParaRPr lang="en-US" dirty="0"/>
          </a:p>
        </p:txBody>
      </p:sp>
      <p:pic>
        <p:nvPicPr>
          <p:cNvPr id="8" name="Picture 7" descr="j0289487.jpg"/>
          <p:cNvPicPr>
            <a:picLocks noChangeAspect="1"/>
          </p:cNvPicPr>
          <p:nvPr/>
        </p:nvPicPr>
        <p:blipFill>
          <a:blip r:embed="rId2" cstate="print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56992"/>
            <a:ext cx="8208912" cy="315354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/>
              <a:t>I'm going to finish writing my third </a:t>
            </a:r>
            <a:r>
              <a:rPr lang="en-US" dirty="0" smtClean="0"/>
              <a:t>postcard by </a:t>
            </a:r>
            <a:r>
              <a:rPr lang="en-US" dirty="0"/>
              <a:t>Friday. </a:t>
            </a:r>
            <a:endParaRPr lang="cs-CZ" dirty="0"/>
          </a:p>
          <a:p>
            <a:pPr algn="ctr">
              <a:buNone/>
            </a:pPr>
            <a:endParaRPr lang="en-US" b="1" dirty="0"/>
          </a:p>
          <a:p>
            <a:pPr>
              <a:buNone/>
            </a:pPr>
            <a:r>
              <a:rPr lang="en-US" b="1" dirty="0" smtClean="0"/>
              <a:t>By this </a:t>
            </a:r>
            <a:r>
              <a:rPr lang="en-US" b="1" dirty="0" err="1" smtClean="0"/>
              <a:t>Friday____________three</a:t>
            </a:r>
            <a:r>
              <a:rPr lang="en-US" b="1" dirty="0" smtClean="0"/>
              <a:t> postcards</a:t>
            </a:r>
            <a:r>
              <a:rPr lang="cs-CZ" b="1" dirty="0" smtClean="0"/>
              <a:t>.</a:t>
            </a:r>
            <a:endParaRPr lang="en-US" b="1" dirty="0"/>
          </a:p>
          <a:p>
            <a:pPr>
              <a:buNone/>
            </a:pPr>
            <a:r>
              <a:rPr lang="en-US" b="1" dirty="0" smtClean="0">
                <a:solidFill>
                  <a:srgbClr val="FF0000"/>
                </a:solidFill>
              </a:rPr>
              <a:t>				I will have written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7" name="Cloud 6"/>
          <p:cNvSpPr/>
          <p:nvPr/>
        </p:nvSpPr>
        <p:spPr>
          <a:xfrm>
            <a:off x="4067944" y="2420888"/>
            <a:ext cx="1944216" cy="914400"/>
          </a:xfrm>
          <a:prstGeom prst="cloud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write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066805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2000" endA="300" endPos="35000" dir="5400000" sy="-100000" algn="bl" rotWithShape="0"/>
          </a:effectLst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smtClean="0"/>
              <a:t>Rewrite the sentences using the word given.</a:t>
            </a:r>
            <a:endParaRPr lang="en-US" dirty="0"/>
          </a:p>
        </p:txBody>
      </p:sp>
      <p:pic>
        <p:nvPicPr>
          <p:cNvPr id="8" name="Picture 7" descr="j0289487.jpg"/>
          <p:cNvPicPr>
            <a:picLocks noChangeAspect="1"/>
          </p:cNvPicPr>
          <p:nvPr/>
        </p:nvPicPr>
        <p:blipFill>
          <a:blip r:embed="rId2" cstate="print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56992"/>
            <a:ext cx="8208912" cy="315354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We are thinking of sailing today.</a:t>
            </a:r>
            <a:endParaRPr lang="cs-CZ" dirty="0"/>
          </a:p>
          <a:p>
            <a:pPr algn="ctr">
              <a:buNone/>
            </a:pPr>
            <a:endParaRPr lang="en-US" b="1" dirty="0"/>
          </a:p>
          <a:p>
            <a:pPr>
              <a:buNone/>
            </a:pPr>
            <a:endParaRPr lang="en-US" b="1" dirty="0" smtClean="0"/>
          </a:p>
          <a:p>
            <a:pPr algn="ctr">
              <a:buNone/>
            </a:pPr>
            <a:r>
              <a:rPr lang="en-US" b="1" dirty="0" err="1" smtClean="0"/>
              <a:t>We____________sail</a:t>
            </a:r>
            <a:r>
              <a:rPr lang="en-US" b="1" dirty="0" smtClean="0"/>
              <a:t> today</a:t>
            </a:r>
            <a:r>
              <a:rPr lang="cs-CZ" b="1" dirty="0" smtClean="0"/>
              <a:t>.</a:t>
            </a:r>
            <a:endParaRPr lang="en-US" b="1" dirty="0"/>
          </a:p>
          <a:p>
            <a:pPr>
              <a:buNone/>
            </a:pPr>
            <a:r>
              <a:rPr lang="en-US" b="1" dirty="0" smtClean="0">
                <a:solidFill>
                  <a:srgbClr val="FF0000"/>
                </a:solidFill>
              </a:rPr>
              <a:t>				are going to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7" name="Cloud 6"/>
          <p:cNvSpPr/>
          <p:nvPr/>
        </p:nvSpPr>
        <p:spPr>
          <a:xfrm>
            <a:off x="3203848" y="2276872"/>
            <a:ext cx="1944216" cy="914400"/>
          </a:xfrm>
          <a:prstGeom prst="cloud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sail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70657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2000" endA="300" endPos="35000" dir="5400000" sy="-100000" algn="bl" rotWithShape="0"/>
          </a:effectLst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smtClean="0"/>
              <a:t>Rewrite the sentences using the word given.</a:t>
            </a:r>
            <a:endParaRPr lang="en-US" dirty="0"/>
          </a:p>
        </p:txBody>
      </p:sp>
      <p:pic>
        <p:nvPicPr>
          <p:cNvPr id="8" name="Picture 7" descr="j0289487.jpg"/>
          <p:cNvPicPr>
            <a:picLocks noChangeAspect="1"/>
          </p:cNvPicPr>
          <p:nvPr/>
        </p:nvPicPr>
        <p:blipFill>
          <a:blip r:embed="rId2" cstate="print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56992"/>
            <a:ext cx="8208912" cy="315354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 smtClean="0"/>
              <a:t>I might go for a dip in the sea.</a:t>
            </a:r>
            <a:endParaRPr lang="cs-CZ" dirty="0"/>
          </a:p>
          <a:p>
            <a:pPr algn="ctr">
              <a:buNone/>
            </a:pPr>
            <a:endParaRPr lang="en-US" b="1" dirty="0"/>
          </a:p>
          <a:p>
            <a:pPr>
              <a:buNone/>
            </a:pPr>
            <a:endParaRPr lang="en-US" b="1" dirty="0" smtClean="0"/>
          </a:p>
          <a:p>
            <a:pPr algn="ctr">
              <a:buNone/>
            </a:pPr>
            <a:r>
              <a:rPr lang="en-US" b="1" dirty="0" smtClean="0"/>
              <a:t>I think I ____________in the sea</a:t>
            </a:r>
            <a:r>
              <a:rPr lang="cs-CZ" b="1" dirty="0" smtClean="0"/>
              <a:t>.</a:t>
            </a:r>
            <a:endParaRPr lang="en-US" b="1" dirty="0"/>
          </a:p>
          <a:p>
            <a:pPr>
              <a:buNone/>
            </a:pPr>
            <a:r>
              <a:rPr lang="en-US" b="1" dirty="0" smtClean="0">
                <a:solidFill>
                  <a:srgbClr val="FF0000"/>
                </a:solidFill>
              </a:rPr>
              <a:t>				 will go for a dip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7" name="Cloud 6"/>
          <p:cNvSpPr/>
          <p:nvPr/>
        </p:nvSpPr>
        <p:spPr>
          <a:xfrm>
            <a:off x="3707904" y="2204864"/>
            <a:ext cx="2304256" cy="1130424"/>
          </a:xfrm>
          <a:prstGeom prst="cloud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Go for a dip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70657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2000" endA="300" endPos="35000" dir="5400000" sy="-100000" algn="bl" rotWithShape="0"/>
          </a:effectLst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dirty="0" smtClean="0"/>
              <a:t>Rewrite the sentences using the word given.</a:t>
            </a:r>
            <a:endParaRPr lang="en-US" dirty="0"/>
          </a:p>
        </p:txBody>
      </p:sp>
      <p:pic>
        <p:nvPicPr>
          <p:cNvPr id="8" name="Picture 7" descr="j0289487.jpg"/>
          <p:cNvPicPr>
            <a:picLocks noChangeAspect="1"/>
          </p:cNvPicPr>
          <p:nvPr/>
        </p:nvPicPr>
        <p:blipFill>
          <a:blip r:embed="rId2" cstate="print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56992"/>
            <a:ext cx="8208912" cy="315354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We have to catch the ferry to the island at nine tomorrow.</a:t>
            </a:r>
            <a:endParaRPr lang="cs-CZ" dirty="0"/>
          </a:p>
          <a:p>
            <a:pPr algn="ctr">
              <a:buNone/>
            </a:pPr>
            <a:endParaRPr lang="en-US" b="1" dirty="0"/>
          </a:p>
          <a:p>
            <a:pPr>
              <a:buNone/>
            </a:pPr>
            <a:endParaRPr lang="en-US" b="1" dirty="0" smtClean="0"/>
          </a:p>
          <a:p>
            <a:pPr>
              <a:buNone/>
            </a:pPr>
            <a:r>
              <a:rPr lang="en-US" b="1" dirty="0" smtClean="0"/>
              <a:t>The ferry to the island _____at nine tomorrow</a:t>
            </a:r>
            <a:r>
              <a:rPr lang="cs-CZ" b="1" dirty="0" smtClean="0"/>
              <a:t>.</a:t>
            </a:r>
            <a:endParaRPr lang="en-US" b="1" dirty="0"/>
          </a:p>
          <a:p>
            <a:pPr>
              <a:buNone/>
            </a:pPr>
            <a:r>
              <a:rPr lang="en-US" b="1" dirty="0" smtClean="0">
                <a:solidFill>
                  <a:srgbClr val="FF0000"/>
                </a:solidFill>
              </a:rPr>
              <a:t>					leaves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7" name="Cloud 6"/>
          <p:cNvSpPr/>
          <p:nvPr/>
        </p:nvSpPr>
        <p:spPr>
          <a:xfrm>
            <a:off x="4067944" y="2420888"/>
            <a:ext cx="1944216" cy="914400"/>
          </a:xfrm>
          <a:prstGeom prst="cloud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leave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70657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Název díla: Způsoby vyjadřování budoucnosti</a:t>
            </a:r>
          </a:p>
          <a:p>
            <a:r>
              <a:rPr lang="cs-CZ" i="1" dirty="0" smtClean="0"/>
              <a:t>Datum vzniku: 19. </a:t>
            </a:r>
            <a:r>
              <a:rPr lang="cs-CZ" i="1" dirty="0"/>
              <a:t>8</a:t>
            </a:r>
            <a:r>
              <a:rPr lang="cs-CZ" i="1" dirty="0" smtClean="0"/>
              <a:t>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8283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405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Obchodní akademie, Střední odborná škola  a Jazyková škola s právem státní jazykové zkoušky,  Hradec Králové</vt:lpstr>
      <vt:lpstr>Match the labels to the correct forms</vt:lpstr>
      <vt:lpstr>Translate using the future forms and ask one another.</vt:lpstr>
      <vt:lpstr>Rewrite the sentences using the word given.</vt:lpstr>
      <vt:lpstr>Rewrite the sentences using the word given.</vt:lpstr>
      <vt:lpstr>Rewrite the sentences using the word given.</vt:lpstr>
      <vt:lpstr>Rewrite the sentences using the word given.</vt:lpstr>
      <vt:lpstr>Rewrite the sentences using the word given.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41</cp:revision>
  <dcterms:created xsi:type="dcterms:W3CDTF">2012-11-30T22:17:21Z</dcterms:created>
  <dcterms:modified xsi:type="dcterms:W3CDTF">2014-07-10T12:03:03Z</dcterms:modified>
</cp:coreProperties>
</file>