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73" r:id="rId4"/>
    <p:sldId id="279" r:id="rId5"/>
    <p:sldId id="280" r:id="rId6"/>
    <p:sldId id="28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1" d="100"/>
          <a:sy n="121" d="100"/>
        </p:scale>
        <p:origin x="-70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14BA75-A719-EE43-95A3-A2C4A851B03A}" type="doc">
      <dgm:prSet loTypeId="urn:microsoft.com/office/officeart/2005/8/layout/process1" loCatId="" qsTypeId="urn:microsoft.com/office/officeart/2005/8/quickstyle/3D3" qsCatId="3D" csTypeId="urn:microsoft.com/office/officeart/2005/8/colors/colorful1" csCatId="colorful" phldr="1"/>
      <dgm:spPr/>
    </dgm:pt>
    <dgm:pt modelId="{96A6E5EB-F372-5D4C-9C6A-9214D550600D}">
      <dgm:prSet phldrT="[Text]"/>
      <dgm:spPr/>
      <dgm:t>
        <a:bodyPr/>
        <a:lstStyle/>
        <a:p>
          <a:r>
            <a:rPr lang="en-US" dirty="0" smtClean="0"/>
            <a:t>I</a:t>
          </a:r>
          <a:endParaRPr lang="en-US" dirty="0"/>
        </a:p>
      </dgm:t>
    </dgm:pt>
    <dgm:pt modelId="{E07C79A6-73FA-0846-B779-79510E54C900}" type="parTrans" cxnId="{06D5086E-8523-1F44-9DCE-BAEE1BBA248C}">
      <dgm:prSet/>
      <dgm:spPr/>
      <dgm:t>
        <a:bodyPr/>
        <a:lstStyle/>
        <a:p>
          <a:endParaRPr lang="en-US"/>
        </a:p>
      </dgm:t>
    </dgm:pt>
    <dgm:pt modelId="{0D96C548-3C54-6547-A81A-D60859BE21B0}" type="sibTrans" cxnId="{06D5086E-8523-1F44-9DCE-BAEE1BBA248C}">
      <dgm:prSet/>
      <dgm:spPr/>
      <dgm:t>
        <a:bodyPr/>
        <a:lstStyle/>
        <a:p>
          <a:endParaRPr lang="en-US"/>
        </a:p>
      </dgm:t>
    </dgm:pt>
    <dgm:pt modelId="{CE474A2E-CC4A-BE4A-AEB8-BEE447AAA5AB}">
      <dgm:prSet phldrT="[Text]"/>
      <dgm:spPr/>
      <dgm:t>
        <a:bodyPr/>
        <a:lstStyle/>
        <a:p>
          <a:r>
            <a:rPr lang="en-US" dirty="0" smtClean="0"/>
            <a:t>WILL</a:t>
          </a:r>
          <a:endParaRPr lang="en-US" dirty="0"/>
        </a:p>
      </dgm:t>
    </dgm:pt>
    <dgm:pt modelId="{B616AF40-A265-6F4F-AEA0-A62B3E0168A4}" type="parTrans" cxnId="{D716DE5B-9879-0D4C-A391-4B2E0BFA12AD}">
      <dgm:prSet/>
      <dgm:spPr/>
      <dgm:t>
        <a:bodyPr/>
        <a:lstStyle/>
        <a:p>
          <a:endParaRPr lang="en-US"/>
        </a:p>
      </dgm:t>
    </dgm:pt>
    <dgm:pt modelId="{11359A38-F008-E346-A801-6DE2F087A29A}" type="sibTrans" cxnId="{D716DE5B-9879-0D4C-A391-4B2E0BFA12AD}">
      <dgm:prSet/>
      <dgm:spPr/>
      <dgm:t>
        <a:bodyPr/>
        <a:lstStyle/>
        <a:p>
          <a:endParaRPr lang="en-US"/>
        </a:p>
      </dgm:t>
    </dgm:pt>
    <dgm:pt modelId="{1998DCD9-2C7B-154A-9E33-90C8201984CB}">
      <dgm:prSet phldrT="[Text]"/>
      <dgm:spPr/>
      <dgm:t>
        <a:bodyPr/>
        <a:lstStyle/>
        <a:p>
          <a:r>
            <a:rPr lang="en-US" dirty="0" smtClean="0"/>
            <a:t>CALL</a:t>
          </a:r>
          <a:endParaRPr lang="en-US" dirty="0"/>
        </a:p>
      </dgm:t>
    </dgm:pt>
    <dgm:pt modelId="{A51FD847-2E5A-D343-A93B-2DC85E954E7C}" type="parTrans" cxnId="{47BD7218-0024-6144-9325-C45C2396C127}">
      <dgm:prSet/>
      <dgm:spPr/>
      <dgm:t>
        <a:bodyPr/>
        <a:lstStyle/>
        <a:p>
          <a:endParaRPr lang="en-US"/>
        </a:p>
      </dgm:t>
    </dgm:pt>
    <dgm:pt modelId="{2828A971-C4D6-8E47-B9B0-C6D5760B8689}" type="sibTrans" cxnId="{47BD7218-0024-6144-9325-C45C2396C127}">
      <dgm:prSet/>
      <dgm:spPr/>
      <dgm:t>
        <a:bodyPr/>
        <a:lstStyle/>
        <a:p>
          <a:endParaRPr lang="en-US"/>
        </a:p>
      </dgm:t>
    </dgm:pt>
    <dgm:pt modelId="{C6E3C172-B21E-BD4C-900E-F62028CC6F65}" type="pres">
      <dgm:prSet presAssocID="{B514BA75-A719-EE43-95A3-A2C4A851B03A}" presName="Name0" presStyleCnt="0">
        <dgm:presLayoutVars>
          <dgm:dir/>
          <dgm:resizeHandles val="exact"/>
        </dgm:presLayoutVars>
      </dgm:prSet>
      <dgm:spPr/>
    </dgm:pt>
    <dgm:pt modelId="{2CEBFC06-0085-0540-8022-B6741D1979BB}" type="pres">
      <dgm:prSet presAssocID="{96A6E5EB-F372-5D4C-9C6A-9214D550600D}" presName="node" presStyleLbl="node1" presStyleIdx="0" presStyleCnt="3" custScaleX="110000" custLinFactNeighborX="18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B67731-3F77-E74E-B6EC-E0ED690BF494}" type="pres">
      <dgm:prSet presAssocID="{0D96C548-3C54-6547-A81A-D60859BE21B0}" presName="sibTrans" presStyleLbl="sibTrans2D1" presStyleIdx="0" presStyleCnt="2"/>
      <dgm:spPr/>
      <dgm:t>
        <a:bodyPr/>
        <a:lstStyle/>
        <a:p>
          <a:endParaRPr lang="cs-CZ"/>
        </a:p>
      </dgm:t>
    </dgm:pt>
    <dgm:pt modelId="{F286E52A-DD08-0242-AECB-3FFC7D22CA4E}" type="pres">
      <dgm:prSet presAssocID="{0D96C548-3C54-6547-A81A-D60859BE21B0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9314D0C9-4611-804A-93E6-517146BE643C}" type="pres">
      <dgm:prSet presAssocID="{CE474A2E-CC4A-BE4A-AEB8-BEE447AAA5AB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45B492-6893-0F49-B3FE-B421DD8F35F2}" type="pres">
      <dgm:prSet presAssocID="{11359A38-F008-E346-A801-6DE2F087A29A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9AFDEC7-C200-1646-B59A-12BDBC7A5D7E}" type="pres">
      <dgm:prSet presAssocID="{11359A38-F008-E346-A801-6DE2F087A29A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5874597B-FE7F-2A46-AF97-A9B4B5966D51}" type="pres">
      <dgm:prSet presAssocID="{1998DCD9-2C7B-154A-9E33-90C8201984C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BA4460-2005-0043-91FD-E80FA26CC820}" type="presOf" srcId="{0D96C548-3C54-6547-A81A-D60859BE21B0}" destId="{F286E52A-DD08-0242-AECB-3FFC7D22CA4E}" srcOrd="1" destOrd="0" presId="urn:microsoft.com/office/officeart/2005/8/layout/process1"/>
    <dgm:cxn modelId="{47BD7218-0024-6144-9325-C45C2396C127}" srcId="{B514BA75-A719-EE43-95A3-A2C4A851B03A}" destId="{1998DCD9-2C7B-154A-9E33-90C8201984CB}" srcOrd="2" destOrd="0" parTransId="{A51FD847-2E5A-D343-A93B-2DC85E954E7C}" sibTransId="{2828A971-C4D6-8E47-B9B0-C6D5760B8689}"/>
    <dgm:cxn modelId="{6A055958-41E2-5B46-8B54-1106178ACF35}" type="presOf" srcId="{11359A38-F008-E346-A801-6DE2F087A29A}" destId="{89AFDEC7-C200-1646-B59A-12BDBC7A5D7E}" srcOrd="1" destOrd="0" presId="urn:microsoft.com/office/officeart/2005/8/layout/process1"/>
    <dgm:cxn modelId="{E0FFF833-39EE-4A43-BA9B-22EF60F4FD4C}" type="presOf" srcId="{11359A38-F008-E346-A801-6DE2F087A29A}" destId="{0545B492-6893-0F49-B3FE-B421DD8F35F2}" srcOrd="0" destOrd="0" presId="urn:microsoft.com/office/officeart/2005/8/layout/process1"/>
    <dgm:cxn modelId="{63970610-928E-3F45-A97E-86AA0E40988A}" type="presOf" srcId="{B514BA75-A719-EE43-95A3-A2C4A851B03A}" destId="{C6E3C172-B21E-BD4C-900E-F62028CC6F65}" srcOrd="0" destOrd="0" presId="urn:microsoft.com/office/officeart/2005/8/layout/process1"/>
    <dgm:cxn modelId="{863D9E0F-6237-0748-80EF-165042664271}" type="presOf" srcId="{0D96C548-3C54-6547-A81A-D60859BE21B0}" destId="{91B67731-3F77-E74E-B6EC-E0ED690BF494}" srcOrd="0" destOrd="0" presId="urn:microsoft.com/office/officeart/2005/8/layout/process1"/>
    <dgm:cxn modelId="{2A1CFEA6-FB4A-1A4E-878B-DC6046438ED0}" type="presOf" srcId="{1998DCD9-2C7B-154A-9E33-90C8201984CB}" destId="{5874597B-FE7F-2A46-AF97-A9B4B5966D51}" srcOrd="0" destOrd="0" presId="urn:microsoft.com/office/officeart/2005/8/layout/process1"/>
    <dgm:cxn modelId="{120E9FE3-E25C-B141-B3CE-E1E2C7AEA33E}" type="presOf" srcId="{CE474A2E-CC4A-BE4A-AEB8-BEE447AAA5AB}" destId="{9314D0C9-4611-804A-93E6-517146BE643C}" srcOrd="0" destOrd="0" presId="urn:microsoft.com/office/officeart/2005/8/layout/process1"/>
    <dgm:cxn modelId="{D716DE5B-9879-0D4C-A391-4B2E0BFA12AD}" srcId="{B514BA75-A719-EE43-95A3-A2C4A851B03A}" destId="{CE474A2E-CC4A-BE4A-AEB8-BEE447AAA5AB}" srcOrd="1" destOrd="0" parTransId="{B616AF40-A265-6F4F-AEA0-A62B3E0168A4}" sibTransId="{11359A38-F008-E346-A801-6DE2F087A29A}"/>
    <dgm:cxn modelId="{06D5086E-8523-1F44-9DCE-BAEE1BBA248C}" srcId="{B514BA75-A719-EE43-95A3-A2C4A851B03A}" destId="{96A6E5EB-F372-5D4C-9C6A-9214D550600D}" srcOrd="0" destOrd="0" parTransId="{E07C79A6-73FA-0846-B779-79510E54C900}" sibTransId="{0D96C548-3C54-6547-A81A-D60859BE21B0}"/>
    <dgm:cxn modelId="{1A6D41C6-8A57-D14E-96FA-80456F989C7A}" type="presOf" srcId="{96A6E5EB-F372-5D4C-9C6A-9214D550600D}" destId="{2CEBFC06-0085-0540-8022-B6741D1979BB}" srcOrd="0" destOrd="0" presId="urn:microsoft.com/office/officeart/2005/8/layout/process1"/>
    <dgm:cxn modelId="{C0DC435F-00C0-6542-A2D6-B80E44656900}" type="presParOf" srcId="{C6E3C172-B21E-BD4C-900E-F62028CC6F65}" destId="{2CEBFC06-0085-0540-8022-B6741D1979BB}" srcOrd="0" destOrd="0" presId="urn:microsoft.com/office/officeart/2005/8/layout/process1"/>
    <dgm:cxn modelId="{A7AA3A87-464E-F146-9683-52B00A39CC79}" type="presParOf" srcId="{C6E3C172-B21E-BD4C-900E-F62028CC6F65}" destId="{91B67731-3F77-E74E-B6EC-E0ED690BF494}" srcOrd="1" destOrd="0" presId="urn:microsoft.com/office/officeart/2005/8/layout/process1"/>
    <dgm:cxn modelId="{FC33DB85-FEAA-A749-A632-2555EEBA6BF8}" type="presParOf" srcId="{91B67731-3F77-E74E-B6EC-E0ED690BF494}" destId="{F286E52A-DD08-0242-AECB-3FFC7D22CA4E}" srcOrd="0" destOrd="0" presId="urn:microsoft.com/office/officeart/2005/8/layout/process1"/>
    <dgm:cxn modelId="{F213C702-4FC5-FF4A-A4F9-8F94EBCAA875}" type="presParOf" srcId="{C6E3C172-B21E-BD4C-900E-F62028CC6F65}" destId="{9314D0C9-4611-804A-93E6-517146BE643C}" srcOrd="2" destOrd="0" presId="urn:microsoft.com/office/officeart/2005/8/layout/process1"/>
    <dgm:cxn modelId="{8CAC6CFB-71EE-CB43-97CB-0E3C03CAF96B}" type="presParOf" srcId="{C6E3C172-B21E-BD4C-900E-F62028CC6F65}" destId="{0545B492-6893-0F49-B3FE-B421DD8F35F2}" srcOrd="3" destOrd="0" presId="urn:microsoft.com/office/officeart/2005/8/layout/process1"/>
    <dgm:cxn modelId="{0D3D0301-95D1-8247-93C0-8228F706779C}" type="presParOf" srcId="{0545B492-6893-0F49-B3FE-B421DD8F35F2}" destId="{89AFDEC7-C200-1646-B59A-12BDBC7A5D7E}" srcOrd="0" destOrd="0" presId="urn:microsoft.com/office/officeart/2005/8/layout/process1"/>
    <dgm:cxn modelId="{31E2413D-9803-714C-9037-5BF36C2E9595}" type="presParOf" srcId="{C6E3C172-B21E-BD4C-900E-F62028CC6F65}" destId="{5874597B-FE7F-2A46-AF97-A9B4B5966D51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9583FC-76DD-6F49-9FDC-6FD5BD7232F4}" type="doc">
      <dgm:prSet loTypeId="urn:microsoft.com/office/officeart/2005/8/layout/default" loCatId="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9894C5B-E79B-C94A-9828-10771108FF04}">
      <dgm:prSet/>
      <dgm:spPr/>
      <dgm:t>
        <a:bodyPr/>
        <a:lstStyle/>
        <a:p>
          <a:pPr rtl="0"/>
          <a:r>
            <a:rPr lang="en-US" b="1" smtClean="0"/>
            <a:t>Pomůžu ti s úkolem.</a:t>
          </a:r>
          <a:endParaRPr lang="en-US"/>
        </a:p>
      </dgm:t>
    </dgm:pt>
    <dgm:pt modelId="{595C1B64-6A60-3D4C-AD5F-C343A7374272}" type="parTrans" cxnId="{1EC85366-784D-9B41-BF59-C9DF8584252B}">
      <dgm:prSet/>
      <dgm:spPr/>
      <dgm:t>
        <a:bodyPr/>
        <a:lstStyle/>
        <a:p>
          <a:endParaRPr lang="en-US"/>
        </a:p>
      </dgm:t>
    </dgm:pt>
    <dgm:pt modelId="{E1E12EA0-53AB-7746-B1CA-4D757F385795}" type="sibTrans" cxnId="{1EC85366-784D-9B41-BF59-C9DF8584252B}">
      <dgm:prSet/>
      <dgm:spPr/>
      <dgm:t>
        <a:bodyPr/>
        <a:lstStyle/>
        <a:p>
          <a:endParaRPr lang="en-US"/>
        </a:p>
      </dgm:t>
    </dgm:pt>
    <dgm:pt modelId="{3ABF6773-0994-DF4A-AF65-9767F488A227}">
      <dgm:prSet/>
      <dgm:spPr/>
      <dgm:t>
        <a:bodyPr/>
        <a:lstStyle/>
        <a:p>
          <a:pPr rtl="0"/>
          <a:r>
            <a:rPr lang="en-US" b="1" smtClean="0"/>
            <a:t>Mám zamluvit lístky?</a:t>
          </a:r>
          <a:endParaRPr lang="en-US"/>
        </a:p>
      </dgm:t>
    </dgm:pt>
    <dgm:pt modelId="{B4C9BC05-1BC3-9147-8595-2D8A5D9B2A25}" type="parTrans" cxnId="{98B12C67-E8FE-E34C-A255-5A79FA7BF575}">
      <dgm:prSet/>
      <dgm:spPr/>
      <dgm:t>
        <a:bodyPr/>
        <a:lstStyle/>
        <a:p>
          <a:endParaRPr lang="en-US"/>
        </a:p>
      </dgm:t>
    </dgm:pt>
    <dgm:pt modelId="{FC0013B0-7650-AC46-9AE2-AC66A4B9CF60}" type="sibTrans" cxnId="{98B12C67-E8FE-E34C-A255-5A79FA7BF575}">
      <dgm:prSet/>
      <dgm:spPr/>
      <dgm:t>
        <a:bodyPr/>
        <a:lstStyle/>
        <a:p>
          <a:endParaRPr lang="en-US"/>
        </a:p>
      </dgm:t>
    </dgm:pt>
    <dgm:pt modelId="{02BBC6E3-9BEA-EF40-8934-71A53024B7FF}">
      <dgm:prSet/>
      <dgm:spPr/>
      <dgm:t>
        <a:bodyPr/>
        <a:lstStyle/>
        <a:p>
          <a:pPr rtl="0"/>
          <a:r>
            <a:rPr lang="en-US" b="1" smtClean="0"/>
            <a:t>Myslím, že mu neuvěří.</a:t>
          </a:r>
          <a:endParaRPr lang="en-US"/>
        </a:p>
      </dgm:t>
    </dgm:pt>
    <dgm:pt modelId="{3FF90FC0-58D5-6E49-B9C0-FC3AFA04E2E8}" type="parTrans" cxnId="{175FEA3C-A500-C04D-98FC-FC5614E5D3AE}">
      <dgm:prSet/>
      <dgm:spPr/>
      <dgm:t>
        <a:bodyPr/>
        <a:lstStyle/>
        <a:p>
          <a:endParaRPr lang="en-US"/>
        </a:p>
      </dgm:t>
    </dgm:pt>
    <dgm:pt modelId="{B7A142BA-F592-194C-B930-9D6027077F1C}" type="sibTrans" cxnId="{175FEA3C-A500-C04D-98FC-FC5614E5D3AE}">
      <dgm:prSet/>
      <dgm:spPr/>
      <dgm:t>
        <a:bodyPr/>
        <a:lstStyle/>
        <a:p>
          <a:endParaRPr lang="en-US"/>
        </a:p>
      </dgm:t>
    </dgm:pt>
    <dgm:pt modelId="{DBADBFB0-76EC-D141-A239-2A61CB4521FB}">
      <dgm:prSet/>
      <dgm:spPr/>
      <dgm:t>
        <a:bodyPr/>
        <a:lstStyle/>
        <a:p>
          <a:pPr rtl="0"/>
          <a:r>
            <a:rPr lang="en-US" b="1" smtClean="0"/>
            <a:t>Máme Vám pomoci s tím kufrem?</a:t>
          </a:r>
          <a:endParaRPr lang="en-US"/>
        </a:p>
      </dgm:t>
    </dgm:pt>
    <dgm:pt modelId="{E5EF048C-C346-2A4D-B860-2D035FB98120}" type="parTrans" cxnId="{5F964A55-8DFC-944E-BD56-EAC0A3B9BC57}">
      <dgm:prSet/>
      <dgm:spPr/>
      <dgm:t>
        <a:bodyPr/>
        <a:lstStyle/>
        <a:p>
          <a:endParaRPr lang="en-US"/>
        </a:p>
      </dgm:t>
    </dgm:pt>
    <dgm:pt modelId="{E82B5E3B-1A62-864C-A112-48A3502A8B54}" type="sibTrans" cxnId="{5F964A55-8DFC-944E-BD56-EAC0A3B9BC57}">
      <dgm:prSet/>
      <dgm:spPr/>
      <dgm:t>
        <a:bodyPr/>
        <a:lstStyle/>
        <a:p>
          <a:endParaRPr lang="en-US"/>
        </a:p>
      </dgm:t>
    </dgm:pt>
    <dgm:pt modelId="{B11C5D61-7D2B-5243-A8DD-6CC188A0189A}">
      <dgm:prSet/>
      <dgm:spPr/>
      <dgm:t>
        <a:bodyPr/>
        <a:lstStyle/>
        <a:p>
          <a:pPr rtl="0"/>
          <a:r>
            <a:rPr lang="en-US" b="1" smtClean="0"/>
            <a:t>Svezu tě na letiště.</a:t>
          </a:r>
          <a:endParaRPr lang="en-US"/>
        </a:p>
      </dgm:t>
    </dgm:pt>
    <dgm:pt modelId="{C7CB1B04-1088-714A-B53A-DB63DEA3064F}" type="parTrans" cxnId="{0526FD67-31E4-054A-9FEF-3B13B8A543C1}">
      <dgm:prSet/>
      <dgm:spPr/>
      <dgm:t>
        <a:bodyPr/>
        <a:lstStyle/>
        <a:p>
          <a:endParaRPr lang="en-US"/>
        </a:p>
      </dgm:t>
    </dgm:pt>
    <dgm:pt modelId="{27342D4A-DB25-1E4D-958B-F7610590B8DE}" type="sibTrans" cxnId="{0526FD67-31E4-054A-9FEF-3B13B8A543C1}">
      <dgm:prSet/>
      <dgm:spPr/>
      <dgm:t>
        <a:bodyPr/>
        <a:lstStyle/>
        <a:p>
          <a:endParaRPr lang="en-US"/>
        </a:p>
      </dgm:t>
    </dgm:pt>
    <dgm:pt modelId="{E4D043E7-F76F-1F48-A177-A49F30555B22}">
      <dgm:prSet/>
      <dgm:spPr/>
      <dgm:t>
        <a:bodyPr/>
        <a:lstStyle/>
        <a:p>
          <a:pPr rtl="0"/>
          <a:r>
            <a:rPr lang="en-US" b="1" smtClean="0"/>
            <a:t>Jak bude můj život vypadat za deset let?</a:t>
          </a:r>
          <a:endParaRPr lang="en-US"/>
        </a:p>
      </dgm:t>
    </dgm:pt>
    <dgm:pt modelId="{BBD5E5C3-7D5E-4243-BEA2-767F94BAD816}" type="parTrans" cxnId="{7096A061-5B8B-3C48-8CAD-B8E9812D725A}">
      <dgm:prSet/>
      <dgm:spPr/>
      <dgm:t>
        <a:bodyPr/>
        <a:lstStyle/>
        <a:p>
          <a:endParaRPr lang="en-US"/>
        </a:p>
      </dgm:t>
    </dgm:pt>
    <dgm:pt modelId="{16C11AFD-CDFC-A944-9EC0-F89CFDD3DF35}" type="sibTrans" cxnId="{7096A061-5B8B-3C48-8CAD-B8E9812D725A}">
      <dgm:prSet/>
      <dgm:spPr/>
      <dgm:t>
        <a:bodyPr/>
        <a:lstStyle/>
        <a:p>
          <a:endParaRPr lang="en-US"/>
        </a:p>
      </dgm:t>
    </dgm:pt>
    <dgm:pt modelId="{7555F3B6-C6FC-0146-BCA6-B3B4B6CAE032}">
      <dgm:prSet/>
      <dgm:spPr/>
      <dgm:t>
        <a:bodyPr/>
        <a:lstStyle/>
        <a:p>
          <a:pPr rtl="0"/>
          <a:r>
            <a:rPr lang="en-US" b="1" smtClean="0"/>
            <a:t>Nezdržím se tam dlouho.</a:t>
          </a:r>
          <a:endParaRPr lang="en-US"/>
        </a:p>
      </dgm:t>
    </dgm:pt>
    <dgm:pt modelId="{CAE53596-C430-0C43-8630-40B4E2E750E7}" type="parTrans" cxnId="{B27C0455-9DC4-9341-9250-C77EB6A27A18}">
      <dgm:prSet/>
      <dgm:spPr/>
      <dgm:t>
        <a:bodyPr/>
        <a:lstStyle/>
        <a:p>
          <a:endParaRPr lang="en-US"/>
        </a:p>
      </dgm:t>
    </dgm:pt>
    <dgm:pt modelId="{B57ED4BF-5EA7-F346-851F-CFE2E97E7E0A}" type="sibTrans" cxnId="{B27C0455-9DC4-9341-9250-C77EB6A27A18}">
      <dgm:prSet/>
      <dgm:spPr/>
      <dgm:t>
        <a:bodyPr/>
        <a:lstStyle/>
        <a:p>
          <a:endParaRPr lang="en-US"/>
        </a:p>
      </dgm:t>
    </dgm:pt>
    <dgm:pt modelId="{22A3F1F7-012D-A841-9A6A-77C790A18F96}" type="pres">
      <dgm:prSet presAssocID="{B59583FC-76DD-6F49-9FDC-6FD5BD7232F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4033D93-39C1-214F-BC9B-F485351C5061}" type="pres">
      <dgm:prSet presAssocID="{F9894C5B-E79B-C94A-9828-10771108FF04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A55790-6094-5443-A8D5-62C70C90B10D}" type="pres">
      <dgm:prSet presAssocID="{E1E12EA0-53AB-7746-B1CA-4D757F385795}" presName="sibTrans" presStyleCnt="0"/>
      <dgm:spPr/>
    </dgm:pt>
    <dgm:pt modelId="{6CB92361-950B-694B-86A2-37F9F8C72CB2}" type="pres">
      <dgm:prSet presAssocID="{3ABF6773-0994-DF4A-AF65-9767F488A227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631344-02C2-D74E-9B6D-7103CAB037D0}" type="pres">
      <dgm:prSet presAssocID="{FC0013B0-7650-AC46-9AE2-AC66A4B9CF60}" presName="sibTrans" presStyleCnt="0"/>
      <dgm:spPr/>
    </dgm:pt>
    <dgm:pt modelId="{C801ECED-638E-7046-958D-7EE9D2D5BF3F}" type="pres">
      <dgm:prSet presAssocID="{02BBC6E3-9BEA-EF40-8934-71A53024B7FF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02F5ED-20E8-4848-80AB-5437FE07ADBC}" type="pres">
      <dgm:prSet presAssocID="{B7A142BA-F592-194C-B930-9D6027077F1C}" presName="sibTrans" presStyleCnt="0"/>
      <dgm:spPr/>
    </dgm:pt>
    <dgm:pt modelId="{896EFD9F-AD56-354A-95DC-7AD13F8E8091}" type="pres">
      <dgm:prSet presAssocID="{DBADBFB0-76EC-D141-A239-2A61CB4521FB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5576FB-FB3A-694D-8D35-72EFDE3F26FE}" type="pres">
      <dgm:prSet presAssocID="{E82B5E3B-1A62-864C-A112-48A3502A8B54}" presName="sibTrans" presStyleCnt="0"/>
      <dgm:spPr/>
    </dgm:pt>
    <dgm:pt modelId="{8141D87B-C50A-594B-B783-4A91699EDD0A}" type="pres">
      <dgm:prSet presAssocID="{B11C5D61-7D2B-5243-A8DD-6CC188A0189A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648004-9E61-AB4A-BF77-8BA37F375E6A}" type="pres">
      <dgm:prSet presAssocID="{27342D4A-DB25-1E4D-958B-F7610590B8DE}" presName="sibTrans" presStyleCnt="0"/>
      <dgm:spPr/>
    </dgm:pt>
    <dgm:pt modelId="{69BA19E4-B088-514D-AD54-0F05161B207F}" type="pres">
      <dgm:prSet presAssocID="{E4D043E7-F76F-1F48-A177-A49F30555B22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FCE8D-9F2F-1C43-B643-D8A6955C9DEB}" type="pres">
      <dgm:prSet presAssocID="{16C11AFD-CDFC-A944-9EC0-F89CFDD3DF35}" presName="sibTrans" presStyleCnt="0"/>
      <dgm:spPr/>
    </dgm:pt>
    <dgm:pt modelId="{23E5ACE4-DBC4-7D46-AB2D-649F7154730E}" type="pres">
      <dgm:prSet presAssocID="{7555F3B6-C6FC-0146-BCA6-B3B4B6CAE032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EDB133-E05F-4C4E-95BF-30E84F55D8AA}" type="presOf" srcId="{02BBC6E3-9BEA-EF40-8934-71A53024B7FF}" destId="{C801ECED-638E-7046-958D-7EE9D2D5BF3F}" srcOrd="0" destOrd="0" presId="urn:microsoft.com/office/officeart/2005/8/layout/default"/>
    <dgm:cxn modelId="{175FEA3C-A500-C04D-98FC-FC5614E5D3AE}" srcId="{B59583FC-76DD-6F49-9FDC-6FD5BD7232F4}" destId="{02BBC6E3-9BEA-EF40-8934-71A53024B7FF}" srcOrd="2" destOrd="0" parTransId="{3FF90FC0-58D5-6E49-B9C0-FC3AFA04E2E8}" sibTransId="{B7A142BA-F592-194C-B930-9D6027077F1C}"/>
    <dgm:cxn modelId="{B3319F09-2789-B740-ADB3-F42F1241F175}" type="presOf" srcId="{E4D043E7-F76F-1F48-A177-A49F30555B22}" destId="{69BA19E4-B088-514D-AD54-0F05161B207F}" srcOrd="0" destOrd="0" presId="urn:microsoft.com/office/officeart/2005/8/layout/default"/>
    <dgm:cxn modelId="{B27C0455-9DC4-9341-9250-C77EB6A27A18}" srcId="{B59583FC-76DD-6F49-9FDC-6FD5BD7232F4}" destId="{7555F3B6-C6FC-0146-BCA6-B3B4B6CAE032}" srcOrd="6" destOrd="0" parTransId="{CAE53596-C430-0C43-8630-40B4E2E750E7}" sibTransId="{B57ED4BF-5EA7-F346-851F-CFE2E97E7E0A}"/>
    <dgm:cxn modelId="{0526FD67-31E4-054A-9FEF-3B13B8A543C1}" srcId="{B59583FC-76DD-6F49-9FDC-6FD5BD7232F4}" destId="{B11C5D61-7D2B-5243-A8DD-6CC188A0189A}" srcOrd="4" destOrd="0" parTransId="{C7CB1B04-1088-714A-B53A-DB63DEA3064F}" sibTransId="{27342D4A-DB25-1E4D-958B-F7610590B8DE}"/>
    <dgm:cxn modelId="{69B3E451-A943-214C-850F-17FBA7021AC6}" type="presOf" srcId="{F9894C5B-E79B-C94A-9828-10771108FF04}" destId="{74033D93-39C1-214F-BC9B-F485351C5061}" srcOrd="0" destOrd="0" presId="urn:microsoft.com/office/officeart/2005/8/layout/default"/>
    <dgm:cxn modelId="{D4CACFA1-BE85-FF41-B88E-4BFEBC571C1A}" type="presOf" srcId="{7555F3B6-C6FC-0146-BCA6-B3B4B6CAE032}" destId="{23E5ACE4-DBC4-7D46-AB2D-649F7154730E}" srcOrd="0" destOrd="0" presId="urn:microsoft.com/office/officeart/2005/8/layout/default"/>
    <dgm:cxn modelId="{98B12C67-E8FE-E34C-A255-5A79FA7BF575}" srcId="{B59583FC-76DD-6F49-9FDC-6FD5BD7232F4}" destId="{3ABF6773-0994-DF4A-AF65-9767F488A227}" srcOrd="1" destOrd="0" parTransId="{B4C9BC05-1BC3-9147-8595-2D8A5D9B2A25}" sibTransId="{FC0013B0-7650-AC46-9AE2-AC66A4B9CF60}"/>
    <dgm:cxn modelId="{1EC85366-784D-9B41-BF59-C9DF8584252B}" srcId="{B59583FC-76DD-6F49-9FDC-6FD5BD7232F4}" destId="{F9894C5B-E79B-C94A-9828-10771108FF04}" srcOrd="0" destOrd="0" parTransId="{595C1B64-6A60-3D4C-AD5F-C343A7374272}" sibTransId="{E1E12EA0-53AB-7746-B1CA-4D757F385795}"/>
    <dgm:cxn modelId="{14258B63-9F71-A348-BC74-77465BACAEDA}" type="presOf" srcId="{B59583FC-76DD-6F49-9FDC-6FD5BD7232F4}" destId="{22A3F1F7-012D-A841-9A6A-77C790A18F96}" srcOrd="0" destOrd="0" presId="urn:microsoft.com/office/officeart/2005/8/layout/default"/>
    <dgm:cxn modelId="{87E2F660-C9EC-514C-9924-20C737C72F95}" type="presOf" srcId="{DBADBFB0-76EC-D141-A239-2A61CB4521FB}" destId="{896EFD9F-AD56-354A-95DC-7AD13F8E8091}" srcOrd="0" destOrd="0" presId="urn:microsoft.com/office/officeart/2005/8/layout/default"/>
    <dgm:cxn modelId="{5F964A55-8DFC-944E-BD56-EAC0A3B9BC57}" srcId="{B59583FC-76DD-6F49-9FDC-6FD5BD7232F4}" destId="{DBADBFB0-76EC-D141-A239-2A61CB4521FB}" srcOrd="3" destOrd="0" parTransId="{E5EF048C-C346-2A4D-B860-2D035FB98120}" sibTransId="{E82B5E3B-1A62-864C-A112-48A3502A8B54}"/>
    <dgm:cxn modelId="{ADB95578-2F1E-384A-BD4D-EC8687514C32}" type="presOf" srcId="{3ABF6773-0994-DF4A-AF65-9767F488A227}" destId="{6CB92361-950B-694B-86A2-37F9F8C72CB2}" srcOrd="0" destOrd="0" presId="urn:microsoft.com/office/officeart/2005/8/layout/default"/>
    <dgm:cxn modelId="{F27CF6D0-9FE7-A94E-BB77-BE8B3ADAC2F4}" type="presOf" srcId="{B11C5D61-7D2B-5243-A8DD-6CC188A0189A}" destId="{8141D87B-C50A-594B-B783-4A91699EDD0A}" srcOrd="0" destOrd="0" presId="urn:microsoft.com/office/officeart/2005/8/layout/default"/>
    <dgm:cxn modelId="{7096A061-5B8B-3C48-8CAD-B8E9812D725A}" srcId="{B59583FC-76DD-6F49-9FDC-6FD5BD7232F4}" destId="{E4D043E7-F76F-1F48-A177-A49F30555B22}" srcOrd="5" destOrd="0" parTransId="{BBD5E5C3-7D5E-4243-BEA2-767F94BAD816}" sibTransId="{16C11AFD-CDFC-A944-9EC0-F89CFDD3DF35}"/>
    <dgm:cxn modelId="{01743516-1299-2D48-B27C-C5617934EC0D}" type="presParOf" srcId="{22A3F1F7-012D-A841-9A6A-77C790A18F96}" destId="{74033D93-39C1-214F-BC9B-F485351C5061}" srcOrd="0" destOrd="0" presId="urn:microsoft.com/office/officeart/2005/8/layout/default"/>
    <dgm:cxn modelId="{456D9A82-BB6B-3947-B054-D5DA675B24A5}" type="presParOf" srcId="{22A3F1F7-012D-A841-9A6A-77C790A18F96}" destId="{13A55790-6094-5443-A8D5-62C70C90B10D}" srcOrd="1" destOrd="0" presId="urn:microsoft.com/office/officeart/2005/8/layout/default"/>
    <dgm:cxn modelId="{35653BA6-C185-4D41-8B89-FF52DB523749}" type="presParOf" srcId="{22A3F1F7-012D-A841-9A6A-77C790A18F96}" destId="{6CB92361-950B-694B-86A2-37F9F8C72CB2}" srcOrd="2" destOrd="0" presId="urn:microsoft.com/office/officeart/2005/8/layout/default"/>
    <dgm:cxn modelId="{18D36CAD-FBCE-AD4F-8407-70FE6D3BAE69}" type="presParOf" srcId="{22A3F1F7-012D-A841-9A6A-77C790A18F96}" destId="{9A631344-02C2-D74E-9B6D-7103CAB037D0}" srcOrd="3" destOrd="0" presId="urn:microsoft.com/office/officeart/2005/8/layout/default"/>
    <dgm:cxn modelId="{DB1675E8-DA08-0F45-A54D-F55B9E742FA1}" type="presParOf" srcId="{22A3F1F7-012D-A841-9A6A-77C790A18F96}" destId="{C801ECED-638E-7046-958D-7EE9D2D5BF3F}" srcOrd="4" destOrd="0" presId="urn:microsoft.com/office/officeart/2005/8/layout/default"/>
    <dgm:cxn modelId="{5D78A2F0-8BF0-7945-BBD1-0DC57ACDD38D}" type="presParOf" srcId="{22A3F1F7-012D-A841-9A6A-77C790A18F96}" destId="{9102F5ED-20E8-4848-80AB-5437FE07ADBC}" srcOrd="5" destOrd="0" presId="urn:microsoft.com/office/officeart/2005/8/layout/default"/>
    <dgm:cxn modelId="{EF09A5A1-3142-1B4B-99D3-E91FD6869DB9}" type="presParOf" srcId="{22A3F1F7-012D-A841-9A6A-77C790A18F96}" destId="{896EFD9F-AD56-354A-95DC-7AD13F8E8091}" srcOrd="6" destOrd="0" presId="urn:microsoft.com/office/officeart/2005/8/layout/default"/>
    <dgm:cxn modelId="{7A6337A2-1987-9844-9AB9-68A38F5FD9FE}" type="presParOf" srcId="{22A3F1F7-012D-A841-9A6A-77C790A18F96}" destId="{7F5576FB-FB3A-694D-8D35-72EFDE3F26FE}" srcOrd="7" destOrd="0" presId="urn:microsoft.com/office/officeart/2005/8/layout/default"/>
    <dgm:cxn modelId="{21251B26-7A33-DA41-9040-7A43192E9012}" type="presParOf" srcId="{22A3F1F7-012D-A841-9A6A-77C790A18F96}" destId="{8141D87B-C50A-594B-B783-4A91699EDD0A}" srcOrd="8" destOrd="0" presId="urn:microsoft.com/office/officeart/2005/8/layout/default"/>
    <dgm:cxn modelId="{11173B7F-BBD1-6449-B61C-AEF0ED262965}" type="presParOf" srcId="{22A3F1F7-012D-A841-9A6A-77C790A18F96}" destId="{B2648004-9E61-AB4A-BF77-8BA37F375E6A}" srcOrd="9" destOrd="0" presId="urn:microsoft.com/office/officeart/2005/8/layout/default"/>
    <dgm:cxn modelId="{FB5C31BB-CB42-A14E-8B5C-AA6871A73582}" type="presParOf" srcId="{22A3F1F7-012D-A841-9A6A-77C790A18F96}" destId="{69BA19E4-B088-514D-AD54-0F05161B207F}" srcOrd="10" destOrd="0" presId="urn:microsoft.com/office/officeart/2005/8/layout/default"/>
    <dgm:cxn modelId="{32343D71-11A4-7D43-9250-74488396B09E}" type="presParOf" srcId="{22A3F1F7-012D-A841-9A6A-77C790A18F96}" destId="{029FCE8D-9F2F-1C43-B643-D8A6955C9DEB}" srcOrd="11" destOrd="0" presId="urn:microsoft.com/office/officeart/2005/8/layout/default"/>
    <dgm:cxn modelId="{77DA523C-AB63-CC4C-B93D-695F93B7EBE8}" type="presParOf" srcId="{22A3F1F7-012D-A841-9A6A-77C790A18F96}" destId="{23E5ACE4-DBC4-7D46-AB2D-649F7154730E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812919-DFC3-A548-9E3E-926B702300EB}" type="doc">
      <dgm:prSet loTypeId="urn:microsoft.com/office/officeart/2005/8/layout/list1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64E81A-6903-6F47-A35D-259EA6E1DDFD}">
      <dgm:prSet/>
      <dgm:spPr/>
      <dgm:t>
        <a:bodyPr/>
        <a:lstStyle/>
        <a:p>
          <a:pPr rtl="0"/>
          <a:r>
            <a:rPr lang="en-US" b="1" dirty="0" smtClean="0"/>
            <a:t>How do you predict the world</a:t>
          </a:r>
        </a:p>
        <a:p>
          <a:pPr rtl="0"/>
          <a:r>
            <a:rPr lang="en-US" b="1" dirty="0" smtClean="0"/>
            <a:t>will change in 50 years’ time?</a:t>
          </a:r>
          <a:endParaRPr lang="en-US" dirty="0"/>
        </a:p>
      </dgm:t>
    </dgm:pt>
    <dgm:pt modelId="{4625101A-EE2E-694B-BC74-593E5D722256}" type="parTrans" cxnId="{AD37996B-B4EE-6F43-B55F-609663695EDB}">
      <dgm:prSet/>
      <dgm:spPr/>
      <dgm:t>
        <a:bodyPr/>
        <a:lstStyle/>
        <a:p>
          <a:endParaRPr lang="en-US"/>
        </a:p>
      </dgm:t>
    </dgm:pt>
    <dgm:pt modelId="{E23DF9FF-ED28-9341-B833-6503BBF0C483}" type="sibTrans" cxnId="{AD37996B-B4EE-6F43-B55F-609663695EDB}">
      <dgm:prSet/>
      <dgm:spPr/>
      <dgm:t>
        <a:bodyPr/>
        <a:lstStyle/>
        <a:p>
          <a:endParaRPr lang="en-US"/>
        </a:p>
      </dgm:t>
    </dgm:pt>
    <dgm:pt modelId="{6D8A512C-2EAE-1047-A70A-532348B72E42}">
      <dgm:prSet/>
      <dgm:spPr/>
      <dgm:t>
        <a:bodyPr/>
        <a:lstStyle/>
        <a:p>
          <a:pPr rtl="0"/>
          <a:r>
            <a:rPr lang="en-US" b="1" dirty="0" smtClean="0"/>
            <a:t>How can you improve your English?</a:t>
          </a:r>
          <a:endParaRPr lang="en-US" dirty="0"/>
        </a:p>
      </dgm:t>
    </dgm:pt>
    <dgm:pt modelId="{5E7C99A2-CAEF-6B4D-B03B-2F6C4A70A1A6}" type="parTrans" cxnId="{E72BD2A6-DBB0-5941-A3A5-8E79529BC963}">
      <dgm:prSet/>
      <dgm:spPr/>
      <dgm:t>
        <a:bodyPr/>
        <a:lstStyle/>
        <a:p>
          <a:endParaRPr lang="en-US"/>
        </a:p>
      </dgm:t>
    </dgm:pt>
    <dgm:pt modelId="{37419059-5218-CC48-B71D-CEE1A3E6230F}" type="sibTrans" cxnId="{E72BD2A6-DBB0-5941-A3A5-8E79529BC963}">
      <dgm:prSet/>
      <dgm:spPr/>
      <dgm:t>
        <a:bodyPr/>
        <a:lstStyle/>
        <a:p>
          <a:endParaRPr lang="en-US"/>
        </a:p>
      </dgm:t>
    </dgm:pt>
    <dgm:pt modelId="{98B87141-60A1-4549-9477-3C3E2BD0FCE4}">
      <dgm:prSet/>
      <dgm:spPr/>
      <dgm:t>
        <a:bodyPr/>
        <a:lstStyle/>
        <a:p>
          <a:pPr rtl="0"/>
          <a:r>
            <a:rPr lang="en-US" b="1" smtClean="0"/>
            <a:t>How can you help around the home?</a:t>
          </a:r>
          <a:endParaRPr lang="en-US"/>
        </a:p>
      </dgm:t>
    </dgm:pt>
    <dgm:pt modelId="{D85B4D48-24BD-3341-BE2D-DE187F32E8F8}" type="parTrans" cxnId="{6F555394-65F2-2742-8132-0A39E655AB89}">
      <dgm:prSet/>
      <dgm:spPr/>
      <dgm:t>
        <a:bodyPr/>
        <a:lstStyle/>
        <a:p>
          <a:endParaRPr lang="en-US"/>
        </a:p>
      </dgm:t>
    </dgm:pt>
    <dgm:pt modelId="{60739E95-FEED-F540-A945-7E398982AB93}" type="sibTrans" cxnId="{6F555394-65F2-2742-8132-0A39E655AB89}">
      <dgm:prSet/>
      <dgm:spPr/>
      <dgm:t>
        <a:bodyPr/>
        <a:lstStyle/>
        <a:p>
          <a:endParaRPr lang="en-US"/>
        </a:p>
      </dgm:t>
    </dgm:pt>
    <dgm:pt modelId="{C2340A33-C04F-FC4E-9EA3-BF0D1799282A}" type="pres">
      <dgm:prSet presAssocID="{28812919-DFC3-A548-9E3E-926B702300E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8C2146-7F01-2A46-9B4C-86FA51292B69}" type="pres">
      <dgm:prSet presAssocID="{1364E81A-6903-6F47-A35D-259EA6E1DDFD}" presName="parentLin" presStyleCnt="0"/>
      <dgm:spPr/>
    </dgm:pt>
    <dgm:pt modelId="{9563BF07-603C-C046-B81F-6DA869BD6F3E}" type="pres">
      <dgm:prSet presAssocID="{1364E81A-6903-6F47-A35D-259EA6E1DDF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4BFB3D02-042C-3140-9FB9-51D6B572799D}" type="pres">
      <dgm:prSet presAssocID="{1364E81A-6903-6F47-A35D-259EA6E1DDFD}" presName="parentText" presStyleLbl="node1" presStyleIdx="0" presStyleCnt="3" custScaleY="15316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D3A3E7-03C6-EB48-93CE-CEA8D896EA78}" type="pres">
      <dgm:prSet presAssocID="{1364E81A-6903-6F47-A35D-259EA6E1DDFD}" presName="negativeSpace" presStyleCnt="0"/>
      <dgm:spPr/>
    </dgm:pt>
    <dgm:pt modelId="{81E1EBA0-8873-D14F-AF5D-B868F5948429}" type="pres">
      <dgm:prSet presAssocID="{1364E81A-6903-6F47-A35D-259EA6E1DDFD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D6EF12-99D5-EF47-A7A7-7D81D339E684}" type="pres">
      <dgm:prSet presAssocID="{E23DF9FF-ED28-9341-B833-6503BBF0C483}" presName="spaceBetweenRectangles" presStyleCnt="0"/>
      <dgm:spPr/>
    </dgm:pt>
    <dgm:pt modelId="{7FFD804E-AD29-634B-91F1-B61EC6D01C3D}" type="pres">
      <dgm:prSet presAssocID="{6D8A512C-2EAE-1047-A70A-532348B72E42}" presName="parentLin" presStyleCnt="0"/>
      <dgm:spPr/>
    </dgm:pt>
    <dgm:pt modelId="{D52C4D1D-E5E6-B745-B446-9822022BEB95}" type="pres">
      <dgm:prSet presAssocID="{6D8A512C-2EAE-1047-A70A-532348B72E4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FF205E3F-DC99-9448-94D4-898424777AD2}" type="pres">
      <dgm:prSet presAssocID="{6D8A512C-2EAE-1047-A70A-532348B72E42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60E6D0-7D6B-224F-91E6-20741A289084}" type="pres">
      <dgm:prSet presAssocID="{6D8A512C-2EAE-1047-A70A-532348B72E42}" presName="negativeSpace" presStyleCnt="0"/>
      <dgm:spPr/>
    </dgm:pt>
    <dgm:pt modelId="{A8B30C2A-BBC4-E84A-895D-4F8FEA319602}" type="pres">
      <dgm:prSet presAssocID="{6D8A512C-2EAE-1047-A70A-532348B72E42}" presName="childText" presStyleLbl="conFgAcc1" presStyleIdx="1" presStyleCnt="3">
        <dgm:presLayoutVars>
          <dgm:bulletEnabled val="1"/>
        </dgm:presLayoutVars>
      </dgm:prSet>
      <dgm:spPr/>
    </dgm:pt>
    <dgm:pt modelId="{EF4ECCEC-9030-7344-BEF9-E8A6B6F465F9}" type="pres">
      <dgm:prSet presAssocID="{37419059-5218-CC48-B71D-CEE1A3E6230F}" presName="spaceBetweenRectangles" presStyleCnt="0"/>
      <dgm:spPr/>
    </dgm:pt>
    <dgm:pt modelId="{F4A86748-5D59-5147-86CF-CF6015B5DAB5}" type="pres">
      <dgm:prSet presAssocID="{98B87141-60A1-4549-9477-3C3E2BD0FCE4}" presName="parentLin" presStyleCnt="0"/>
      <dgm:spPr/>
    </dgm:pt>
    <dgm:pt modelId="{8384A307-C55A-B642-BA58-B5357C65E43A}" type="pres">
      <dgm:prSet presAssocID="{98B87141-60A1-4549-9477-3C3E2BD0FCE4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C3AAD27-CF07-564C-9476-A91D9FA15FEF}" type="pres">
      <dgm:prSet presAssocID="{98B87141-60A1-4549-9477-3C3E2BD0FCE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597CA8-A7D5-1C4E-944F-942442CD6F52}" type="pres">
      <dgm:prSet presAssocID="{98B87141-60A1-4549-9477-3C3E2BD0FCE4}" presName="negativeSpace" presStyleCnt="0"/>
      <dgm:spPr/>
    </dgm:pt>
    <dgm:pt modelId="{C349E088-FFFF-2049-9C92-3F391B0866DA}" type="pres">
      <dgm:prSet presAssocID="{98B87141-60A1-4549-9477-3C3E2BD0FCE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B45E8F1-E01E-2D40-A1EA-ECC53D318F3B}" type="presOf" srcId="{6D8A512C-2EAE-1047-A70A-532348B72E42}" destId="{FF205E3F-DC99-9448-94D4-898424777AD2}" srcOrd="1" destOrd="0" presId="urn:microsoft.com/office/officeart/2005/8/layout/list1"/>
    <dgm:cxn modelId="{AD37996B-B4EE-6F43-B55F-609663695EDB}" srcId="{28812919-DFC3-A548-9E3E-926B702300EB}" destId="{1364E81A-6903-6F47-A35D-259EA6E1DDFD}" srcOrd="0" destOrd="0" parTransId="{4625101A-EE2E-694B-BC74-593E5D722256}" sibTransId="{E23DF9FF-ED28-9341-B833-6503BBF0C483}"/>
    <dgm:cxn modelId="{2FE9C75A-F715-3748-AA5C-BF61B5135E0A}" type="presOf" srcId="{98B87141-60A1-4549-9477-3C3E2BD0FCE4}" destId="{8384A307-C55A-B642-BA58-B5357C65E43A}" srcOrd="0" destOrd="0" presId="urn:microsoft.com/office/officeart/2005/8/layout/list1"/>
    <dgm:cxn modelId="{91E40B50-02C1-8040-86B4-5D9F803C929C}" type="presOf" srcId="{28812919-DFC3-A548-9E3E-926B702300EB}" destId="{C2340A33-C04F-FC4E-9EA3-BF0D1799282A}" srcOrd="0" destOrd="0" presId="urn:microsoft.com/office/officeart/2005/8/layout/list1"/>
    <dgm:cxn modelId="{074674C7-01B4-1644-A360-B1E05547A3AA}" type="presOf" srcId="{1364E81A-6903-6F47-A35D-259EA6E1DDFD}" destId="{4BFB3D02-042C-3140-9FB9-51D6B572799D}" srcOrd="1" destOrd="0" presId="urn:microsoft.com/office/officeart/2005/8/layout/list1"/>
    <dgm:cxn modelId="{BD3A67AC-2D68-BF4B-8A56-3A4C86035A28}" type="presOf" srcId="{6D8A512C-2EAE-1047-A70A-532348B72E42}" destId="{D52C4D1D-E5E6-B745-B446-9822022BEB95}" srcOrd="0" destOrd="0" presId="urn:microsoft.com/office/officeart/2005/8/layout/list1"/>
    <dgm:cxn modelId="{6F555394-65F2-2742-8132-0A39E655AB89}" srcId="{28812919-DFC3-A548-9E3E-926B702300EB}" destId="{98B87141-60A1-4549-9477-3C3E2BD0FCE4}" srcOrd="2" destOrd="0" parTransId="{D85B4D48-24BD-3341-BE2D-DE187F32E8F8}" sibTransId="{60739E95-FEED-F540-A945-7E398982AB93}"/>
    <dgm:cxn modelId="{F3E18B9E-B80A-1148-A107-C22C85F4692F}" type="presOf" srcId="{1364E81A-6903-6F47-A35D-259EA6E1DDFD}" destId="{9563BF07-603C-C046-B81F-6DA869BD6F3E}" srcOrd="0" destOrd="0" presId="urn:microsoft.com/office/officeart/2005/8/layout/list1"/>
    <dgm:cxn modelId="{E72BD2A6-DBB0-5941-A3A5-8E79529BC963}" srcId="{28812919-DFC3-A548-9E3E-926B702300EB}" destId="{6D8A512C-2EAE-1047-A70A-532348B72E42}" srcOrd="1" destOrd="0" parTransId="{5E7C99A2-CAEF-6B4D-B03B-2F6C4A70A1A6}" sibTransId="{37419059-5218-CC48-B71D-CEE1A3E6230F}"/>
    <dgm:cxn modelId="{BB2AA2B3-C1FE-194D-9A66-A31AF7494F58}" type="presOf" srcId="{98B87141-60A1-4549-9477-3C3E2BD0FCE4}" destId="{4C3AAD27-CF07-564C-9476-A91D9FA15FEF}" srcOrd="1" destOrd="0" presId="urn:microsoft.com/office/officeart/2005/8/layout/list1"/>
    <dgm:cxn modelId="{534642AA-7102-8C42-A83C-7F37D79A1A3E}" type="presParOf" srcId="{C2340A33-C04F-FC4E-9EA3-BF0D1799282A}" destId="{248C2146-7F01-2A46-9B4C-86FA51292B69}" srcOrd="0" destOrd="0" presId="urn:microsoft.com/office/officeart/2005/8/layout/list1"/>
    <dgm:cxn modelId="{E2DFA1AC-6AD5-CE43-B6E3-314A7A26A52D}" type="presParOf" srcId="{248C2146-7F01-2A46-9B4C-86FA51292B69}" destId="{9563BF07-603C-C046-B81F-6DA869BD6F3E}" srcOrd="0" destOrd="0" presId="urn:microsoft.com/office/officeart/2005/8/layout/list1"/>
    <dgm:cxn modelId="{DF823136-0F3A-CE46-81DA-D1480DD7B83D}" type="presParOf" srcId="{248C2146-7F01-2A46-9B4C-86FA51292B69}" destId="{4BFB3D02-042C-3140-9FB9-51D6B572799D}" srcOrd="1" destOrd="0" presId="urn:microsoft.com/office/officeart/2005/8/layout/list1"/>
    <dgm:cxn modelId="{F4A32AB4-444B-A246-83CA-080C6D7130E5}" type="presParOf" srcId="{C2340A33-C04F-FC4E-9EA3-BF0D1799282A}" destId="{53D3A3E7-03C6-EB48-93CE-CEA8D896EA78}" srcOrd="1" destOrd="0" presId="urn:microsoft.com/office/officeart/2005/8/layout/list1"/>
    <dgm:cxn modelId="{CEFC3138-F5C4-C341-8C5C-CF3592DBA744}" type="presParOf" srcId="{C2340A33-C04F-FC4E-9EA3-BF0D1799282A}" destId="{81E1EBA0-8873-D14F-AF5D-B868F5948429}" srcOrd="2" destOrd="0" presId="urn:microsoft.com/office/officeart/2005/8/layout/list1"/>
    <dgm:cxn modelId="{124B5250-6149-A34C-AFE3-E2873E5A9778}" type="presParOf" srcId="{C2340A33-C04F-FC4E-9EA3-BF0D1799282A}" destId="{5ED6EF12-99D5-EF47-A7A7-7D81D339E684}" srcOrd="3" destOrd="0" presId="urn:microsoft.com/office/officeart/2005/8/layout/list1"/>
    <dgm:cxn modelId="{980BE65C-65D9-4C4A-8D20-E0A0B24EA191}" type="presParOf" srcId="{C2340A33-C04F-FC4E-9EA3-BF0D1799282A}" destId="{7FFD804E-AD29-634B-91F1-B61EC6D01C3D}" srcOrd="4" destOrd="0" presId="urn:microsoft.com/office/officeart/2005/8/layout/list1"/>
    <dgm:cxn modelId="{051D8A77-FB15-FF48-A459-9CF17433DB66}" type="presParOf" srcId="{7FFD804E-AD29-634B-91F1-B61EC6D01C3D}" destId="{D52C4D1D-E5E6-B745-B446-9822022BEB95}" srcOrd="0" destOrd="0" presId="urn:microsoft.com/office/officeart/2005/8/layout/list1"/>
    <dgm:cxn modelId="{653F161F-312E-134C-9C77-D9FF81C7E0D3}" type="presParOf" srcId="{7FFD804E-AD29-634B-91F1-B61EC6D01C3D}" destId="{FF205E3F-DC99-9448-94D4-898424777AD2}" srcOrd="1" destOrd="0" presId="urn:microsoft.com/office/officeart/2005/8/layout/list1"/>
    <dgm:cxn modelId="{F0397216-4F0E-A44A-8465-3F4474A2BC8D}" type="presParOf" srcId="{C2340A33-C04F-FC4E-9EA3-BF0D1799282A}" destId="{F460E6D0-7D6B-224F-91E6-20741A289084}" srcOrd="5" destOrd="0" presId="urn:microsoft.com/office/officeart/2005/8/layout/list1"/>
    <dgm:cxn modelId="{D8DBE839-5E2D-BA4A-8325-9088FE5D57F4}" type="presParOf" srcId="{C2340A33-C04F-FC4E-9EA3-BF0D1799282A}" destId="{A8B30C2A-BBC4-E84A-895D-4F8FEA319602}" srcOrd="6" destOrd="0" presId="urn:microsoft.com/office/officeart/2005/8/layout/list1"/>
    <dgm:cxn modelId="{299ABF3D-F99B-AE45-98CA-67B6CD3EB1AB}" type="presParOf" srcId="{C2340A33-C04F-FC4E-9EA3-BF0D1799282A}" destId="{EF4ECCEC-9030-7344-BEF9-E8A6B6F465F9}" srcOrd="7" destOrd="0" presId="urn:microsoft.com/office/officeart/2005/8/layout/list1"/>
    <dgm:cxn modelId="{FD2C3664-332D-EF43-B44A-3CFF24B60513}" type="presParOf" srcId="{C2340A33-C04F-FC4E-9EA3-BF0D1799282A}" destId="{F4A86748-5D59-5147-86CF-CF6015B5DAB5}" srcOrd="8" destOrd="0" presId="urn:microsoft.com/office/officeart/2005/8/layout/list1"/>
    <dgm:cxn modelId="{22FE9DFA-A03C-4244-9E33-3F49D8A5DA01}" type="presParOf" srcId="{F4A86748-5D59-5147-86CF-CF6015B5DAB5}" destId="{8384A307-C55A-B642-BA58-B5357C65E43A}" srcOrd="0" destOrd="0" presId="urn:microsoft.com/office/officeart/2005/8/layout/list1"/>
    <dgm:cxn modelId="{3408E3EE-0FB1-8845-9E5B-3B99BBBD91BE}" type="presParOf" srcId="{F4A86748-5D59-5147-86CF-CF6015B5DAB5}" destId="{4C3AAD27-CF07-564C-9476-A91D9FA15FEF}" srcOrd="1" destOrd="0" presId="urn:microsoft.com/office/officeart/2005/8/layout/list1"/>
    <dgm:cxn modelId="{28CA0728-5ADE-2148-86DB-A25FE38AF7A1}" type="presParOf" srcId="{C2340A33-C04F-FC4E-9EA3-BF0D1799282A}" destId="{40597CA8-A7D5-1C4E-944F-942442CD6F52}" srcOrd="9" destOrd="0" presId="urn:microsoft.com/office/officeart/2005/8/layout/list1"/>
    <dgm:cxn modelId="{D9E1FDF3-3CCC-DF45-AE98-2DEA9FAD0A97}" type="presParOf" srcId="{C2340A33-C04F-FC4E-9EA3-BF0D1799282A}" destId="{C349E088-FFFF-2049-9C92-3F391B0866DA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EBFC06-0085-0540-8022-B6741D1979BB}">
      <dsp:nvSpPr>
        <dsp:cNvPr id="0" name=""/>
        <dsp:cNvSpPr/>
      </dsp:nvSpPr>
      <dsp:spPr>
        <a:xfrm>
          <a:off x="11483" y="1583444"/>
          <a:ext cx="1644704" cy="897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 dirty="0" smtClean="0"/>
            <a:t>I</a:t>
          </a:r>
          <a:endParaRPr lang="en-US" sz="3900" kern="1200" dirty="0"/>
        </a:p>
      </dsp:txBody>
      <dsp:txXfrm>
        <a:off x="37758" y="1609719"/>
        <a:ext cx="1592154" cy="844561"/>
      </dsp:txXfrm>
    </dsp:sp>
    <dsp:sp modelId="{91B67731-3F77-E74E-B6EC-E0ED690BF494}">
      <dsp:nvSpPr>
        <dsp:cNvPr id="0" name=""/>
        <dsp:cNvSpPr/>
      </dsp:nvSpPr>
      <dsp:spPr>
        <a:xfrm>
          <a:off x="1803013" y="1846596"/>
          <a:ext cx="311270" cy="3708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500" kern="1200"/>
        </a:p>
      </dsp:txBody>
      <dsp:txXfrm>
        <a:off x="1803013" y="1920757"/>
        <a:ext cx="217889" cy="222484"/>
      </dsp:txXfrm>
    </dsp:sp>
    <dsp:sp modelId="{9314D0C9-4611-804A-93E6-517146BE643C}">
      <dsp:nvSpPr>
        <dsp:cNvPr id="0" name=""/>
        <dsp:cNvSpPr/>
      </dsp:nvSpPr>
      <dsp:spPr>
        <a:xfrm>
          <a:off x="2243490" y="1583444"/>
          <a:ext cx="1495185" cy="8971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 dirty="0" smtClean="0"/>
            <a:t>WILL</a:t>
          </a:r>
          <a:endParaRPr lang="en-US" sz="3900" kern="1200" dirty="0"/>
        </a:p>
      </dsp:txBody>
      <dsp:txXfrm>
        <a:off x="2269765" y="1609719"/>
        <a:ext cx="1442635" cy="844561"/>
      </dsp:txXfrm>
    </dsp:sp>
    <dsp:sp modelId="{0545B492-6893-0F49-B3FE-B421DD8F35F2}">
      <dsp:nvSpPr>
        <dsp:cNvPr id="0" name=""/>
        <dsp:cNvSpPr/>
      </dsp:nvSpPr>
      <dsp:spPr>
        <a:xfrm>
          <a:off x="3888195" y="1846596"/>
          <a:ext cx="316979" cy="3708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500" kern="1200"/>
        </a:p>
      </dsp:txBody>
      <dsp:txXfrm>
        <a:off x="3888195" y="1920757"/>
        <a:ext cx="221885" cy="222484"/>
      </dsp:txXfrm>
    </dsp:sp>
    <dsp:sp modelId="{5874597B-FE7F-2A46-AF97-A9B4B5966D51}">
      <dsp:nvSpPr>
        <dsp:cNvPr id="0" name=""/>
        <dsp:cNvSpPr/>
      </dsp:nvSpPr>
      <dsp:spPr>
        <a:xfrm>
          <a:off x="4336751" y="1583444"/>
          <a:ext cx="1495185" cy="8971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 dirty="0" smtClean="0"/>
            <a:t>CALL</a:t>
          </a:r>
          <a:endParaRPr lang="en-US" sz="3900" kern="1200" dirty="0"/>
        </a:p>
      </dsp:txBody>
      <dsp:txXfrm>
        <a:off x="4363026" y="1609719"/>
        <a:ext cx="1442635" cy="8445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033D93-39C1-214F-BC9B-F485351C5061}">
      <dsp:nvSpPr>
        <dsp:cNvPr id="0" name=""/>
        <dsp:cNvSpPr/>
      </dsp:nvSpPr>
      <dsp:spPr>
        <a:xfrm>
          <a:off x="0" y="34131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smtClean="0"/>
            <a:t>Pomůžu ti s úkolem.</a:t>
          </a:r>
          <a:endParaRPr lang="en-US" sz="3100" kern="1200"/>
        </a:p>
      </dsp:txBody>
      <dsp:txXfrm>
        <a:off x="0" y="34131"/>
        <a:ext cx="2571749" cy="1543050"/>
      </dsp:txXfrm>
    </dsp:sp>
    <dsp:sp modelId="{6CB92361-950B-694B-86A2-37F9F8C72CB2}">
      <dsp:nvSpPr>
        <dsp:cNvPr id="0" name=""/>
        <dsp:cNvSpPr/>
      </dsp:nvSpPr>
      <dsp:spPr>
        <a:xfrm>
          <a:off x="2828925" y="34131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smtClean="0"/>
            <a:t>Mám zamluvit lístky?</a:t>
          </a:r>
          <a:endParaRPr lang="en-US" sz="3100" kern="1200"/>
        </a:p>
      </dsp:txBody>
      <dsp:txXfrm>
        <a:off x="2828925" y="34131"/>
        <a:ext cx="2571749" cy="1543050"/>
      </dsp:txXfrm>
    </dsp:sp>
    <dsp:sp modelId="{C801ECED-638E-7046-958D-7EE9D2D5BF3F}">
      <dsp:nvSpPr>
        <dsp:cNvPr id="0" name=""/>
        <dsp:cNvSpPr/>
      </dsp:nvSpPr>
      <dsp:spPr>
        <a:xfrm>
          <a:off x="5657849" y="34131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smtClean="0"/>
            <a:t>Myslím, že mu neuvěří.</a:t>
          </a:r>
          <a:endParaRPr lang="en-US" sz="3100" kern="1200"/>
        </a:p>
      </dsp:txBody>
      <dsp:txXfrm>
        <a:off x="5657849" y="34131"/>
        <a:ext cx="2571749" cy="1543050"/>
      </dsp:txXfrm>
    </dsp:sp>
    <dsp:sp modelId="{896EFD9F-AD56-354A-95DC-7AD13F8E8091}">
      <dsp:nvSpPr>
        <dsp:cNvPr id="0" name=""/>
        <dsp:cNvSpPr/>
      </dsp:nvSpPr>
      <dsp:spPr>
        <a:xfrm>
          <a:off x="0" y="1834356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smtClean="0"/>
            <a:t>Máme Vám pomoci s tím kufrem?</a:t>
          </a:r>
          <a:endParaRPr lang="en-US" sz="3100" kern="1200"/>
        </a:p>
      </dsp:txBody>
      <dsp:txXfrm>
        <a:off x="0" y="1834356"/>
        <a:ext cx="2571749" cy="1543050"/>
      </dsp:txXfrm>
    </dsp:sp>
    <dsp:sp modelId="{8141D87B-C50A-594B-B783-4A91699EDD0A}">
      <dsp:nvSpPr>
        <dsp:cNvPr id="0" name=""/>
        <dsp:cNvSpPr/>
      </dsp:nvSpPr>
      <dsp:spPr>
        <a:xfrm>
          <a:off x="2828925" y="1834356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smtClean="0"/>
            <a:t>Svezu tě na letiště.</a:t>
          </a:r>
          <a:endParaRPr lang="en-US" sz="3100" kern="1200"/>
        </a:p>
      </dsp:txBody>
      <dsp:txXfrm>
        <a:off x="2828925" y="1834356"/>
        <a:ext cx="2571749" cy="1543050"/>
      </dsp:txXfrm>
    </dsp:sp>
    <dsp:sp modelId="{69BA19E4-B088-514D-AD54-0F05161B207F}">
      <dsp:nvSpPr>
        <dsp:cNvPr id="0" name=""/>
        <dsp:cNvSpPr/>
      </dsp:nvSpPr>
      <dsp:spPr>
        <a:xfrm>
          <a:off x="5657849" y="1834356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smtClean="0"/>
            <a:t>Jak bude můj život vypadat za deset let?</a:t>
          </a:r>
          <a:endParaRPr lang="en-US" sz="3100" kern="1200"/>
        </a:p>
      </dsp:txBody>
      <dsp:txXfrm>
        <a:off x="5657849" y="1834356"/>
        <a:ext cx="2571749" cy="1543050"/>
      </dsp:txXfrm>
    </dsp:sp>
    <dsp:sp modelId="{23E5ACE4-DBC4-7D46-AB2D-649F7154730E}">
      <dsp:nvSpPr>
        <dsp:cNvPr id="0" name=""/>
        <dsp:cNvSpPr/>
      </dsp:nvSpPr>
      <dsp:spPr>
        <a:xfrm>
          <a:off x="2828925" y="3634581"/>
          <a:ext cx="2571749" cy="15430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smtClean="0"/>
            <a:t>Nezdržím se tam dlouho.</a:t>
          </a:r>
          <a:endParaRPr lang="en-US" sz="3100" kern="1200"/>
        </a:p>
      </dsp:txBody>
      <dsp:txXfrm>
        <a:off x="2828925" y="3634581"/>
        <a:ext cx="2571749" cy="15430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E1EBA0-8873-D14F-AF5D-B868F5948429}">
      <dsp:nvSpPr>
        <dsp:cNvPr id="0" name=""/>
        <dsp:cNvSpPr/>
      </dsp:nvSpPr>
      <dsp:spPr>
        <a:xfrm>
          <a:off x="0" y="1022866"/>
          <a:ext cx="8229600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FB3D02-042C-3140-9FB9-51D6B572799D}">
      <dsp:nvSpPr>
        <dsp:cNvPr id="0" name=""/>
        <dsp:cNvSpPr/>
      </dsp:nvSpPr>
      <dsp:spPr>
        <a:xfrm>
          <a:off x="411480" y="200640"/>
          <a:ext cx="5760720" cy="122074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b="1" kern="1200" dirty="0" smtClean="0"/>
            <a:t>How do you predict the world</a:t>
          </a:r>
        </a:p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b="1" kern="1200" dirty="0" smtClean="0"/>
            <a:t>will change in 50 years’ time?</a:t>
          </a:r>
          <a:endParaRPr lang="en-US" sz="2700" kern="1200" dirty="0"/>
        </a:p>
      </dsp:txBody>
      <dsp:txXfrm>
        <a:off x="471072" y="260232"/>
        <a:ext cx="5641536" cy="1101562"/>
      </dsp:txXfrm>
    </dsp:sp>
    <dsp:sp modelId="{A8B30C2A-BBC4-E84A-895D-4F8FEA319602}">
      <dsp:nvSpPr>
        <dsp:cNvPr id="0" name=""/>
        <dsp:cNvSpPr/>
      </dsp:nvSpPr>
      <dsp:spPr>
        <a:xfrm>
          <a:off x="0" y="2247586"/>
          <a:ext cx="8229600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205E3F-DC99-9448-94D4-898424777AD2}">
      <dsp:nvSpPr>
        <dsp:cNvPr id="0" name=""/>
        <dsp:cNvSpPr/>
      </dsp:nvSpPr>
      <dsp:spPr>
        <a:xfrm>
          <a:off x="411480" y="1849066"/>
          <a:ext cx="5760720" cy="7970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b="1" kern="1200" dirty="0" smtClean="0"/>
            <a:t>How can you improve your English?</a:t>
          </a:r>
          <a:endParaRPr lang="en-US" sz="2700" kern="1200" dirty="0"/>
        </a:p>
      </dsp:txBody>
      <dsp:txXfrm>
        <a:off x="450388" y="1887974"/>
        <a:ext cx="5682904" cy="719224"/>
      </dsp:txXfrm>
    </dsp:sp>
    <dsp:sp modelId="{C349E088-FFFF-2049-9C92-3F391B0866DA}">
      <dsp:nvSpPr>
        <dsp:cNvPr id="0" name=""/>
        <dsp:cNvSpPr/>
      </dsp:nvSpPr>
      <dsp:spPr>
        <a:xfrm>
          <a:off x="0" y="3472306"/>
          <a:ext cx="8229600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3AAD27-CF07-564C-9476-A91D9FA15FEF}">
      <dsp:nvSpPr>
        <dsp:cNvPr id="0" name=""/>
        <dsp:cNvSpPr/>
      </dsp:nvSpPr>
      <dsp:spPr>
        <a:xfrm>
          <a:off x="411480" y="3073786"/>
          <a:ext cx="5760720" cy="7970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b="1" kern="1200" smtClean="0"/>
            <a:t>How can you help around the home?</a:t>
          </a:r>
          <a:endParaRPr lang="en-US" sz="2700" kern="1200"/>
        </a:p>
      </dsp:txBody>
      <dsp:txXfrm>
        <a:off x="450388" y="3112694"/>
        <a:ext cx="5682904" cy="7192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1978866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František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Jahnátek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VY_32_INOVACE_4_ANGLICKY_JAZYK_RECOVE_DOVEDNOSTI_14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Budoucí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čas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prostý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ANJ – Řečové dovednosti 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1. ročník,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akademie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Říjen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Budoucí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čas prostý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Tvoření a použití budoucího času prostého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8283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39552" y="188640"/>
            <a:ext cx="8229600" cy="115252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dirty="0" err="1" smtClean="0"/>
              <a:t>Tvar</a:t>
            </a:r>
            <a:r>
              <a:rPr lang="en-US" dirty="0" smtClean="0"/>
              <a:t> </a:t>
            </a:r>
            <a:r>
              <a:rPr lang="en-US" dirty="0" err="1" smtClean="0"/>
              <a:t>budoucího</a:t>
            </a:r>
            <a:r>
              <a:rPr lang="en-US" dirty="0" smtClean="0"/>
              <a:t> </a:t>
            </a:r>
            <a:r>
              <a:rPr lang="en-US" dirty="0" err="1" smtClean="0"/>
              <a:t>času</a:t>
            </a:r>
            <a:r>
              <a:rPr lang="en-US" dirty="0" smtClean="0"/>
              <a:t> </a:t>
            </a:r>
            <a:r>
              <a:rPr lang="en-US" dirty="0" err="1" smtClean="0"/>
              <a:t>prostého</a:t>
            </a:r>
            <a:endParaRPr lang="en-US" dirty="0"/>
          </a:p>
        </p:txBody>
      </p:sp>
      <p:pic>
        <p:nvPicPr>
          <p:cNvPr id="5" name="Picture 4" descr="200387787-001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420887"/>
            <a:ext cx="2108582" cy="4104457"/>
          </a:xfrm>
          <a:prstGeom prst="rect">
            <a:avLst/>
          </a:prstGeom>
        </p:spPr>
      </p:pic>
      <p:sp>
        <p:nvSpPr>
          <p:cNvPr id="8" name="Oval Callout 7"/>
          <p:cNvSpPr/>
          <p:nvPr/>
        </p:nvSpPr>
        <p:spPr>
          <a:xfrm>
            <a:off x="3059832" y="1484784"/>
            <a:ext cx="2736304" cy="1296144"/>
          </a:xfrm>
          <a:prstGeom prst="wedgeEllipseCallout">
            <a:avLst>
              <a:gd name="adj1" fmla="val -51134"/>
              <a:gd name="adj2" fmla="val 5693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I’ll call you back later.</a:t>
            </a:r>
            <a:endParaRPr lang="en-US" sz="2400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806842400"/>
              </p:ext>
            </p:extLst>
          </p:nvPr>
        </p:nvGraphicFramePr>
        <p:xfrm>
          <a:off x="3203847" y="2331168"/>
          <a:ext cx="5832649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1492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xmlns:p14="http://schemas.microsoft.com/office/powerpoint/2010/main"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Graphic spid="9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err="1" smtClean="0">
                <a:latin typeface="Calibri" charset="0"/>
              </a:rPr>
              <a:t>Kdy</a:t>
            </a:r>
            <a:r>
              <a:rPr lang="en-US" dirty="0" smtClean="0">
                <a:latin typeface="Calibri" charset="0"/>
              </a:rPr>
              <a:t> se </a:t>
            </a:r>
            <a:r>
              <a:rPr lang="en-US" dirty="0" err="1" smtClean="0">
                <a:latin typeface="Calibri" charset="0"/>
              </a:rPr>
              <a:t>používá</a:t>
            </a:r>
            <a:r>
              <a:rPr lang="en-US" dirty="0" smtClean="0">
                <a:latin typeface="Calibri" charset="0"/>
              </a:rPr>
              <a:t>:</a:t>
            </a:r>
            <a:endParaRPr lang="en-US" dirty="0">
              <a:latin typeface="Calibri" charset="0"/>
            </a:endParaRPr>
          </a:p>
        </p:txBody>
      </p:sp>
      <p:sp>
        <p:nvSpPr>
          <p:cNvPr id="32772" name="Rectangle 4"/>
          <p:cNvSpPr>
            <a:spLocks noGrp="1"/>
          </p:cNvSpPr>
          <p:nvPr>
            <p:ph type="body" idx="1"/>
          </p:nvPr>
        </p:nvSpPr>
        <p:spPr>
          <a:xfrm>
            <a:off x="457200" y="914400"/>
            <a:ext cx="8229600" cy="5211763"/>
          </a:xfrm>
        </p:spPr>
        <p:txBody>
          <a:bodyPr>
            <a:normAutofit/>
          </a:bodyPr>
          <a:lstStyle/>
          <a:p>
            <a:r>
              <a:rPr lang="en-US" b="1" u="sng" dirty="0" smtClean="0">
                <a:latin typeface="Calibri" charset="0"/>
              </a:rPr>
              <a:t>Make predictions</a:t>
            </a:r>
            <a:endParaRPr lang="en-US" b="1" u="sng" dirty="0">
              <a:latin typeface="Calibri" charset="0"/>
            </a:endParaRPr>
          </a:p>
          <a:p>
            <a:pPr algn="ctr">
              <a:buFont typeface="Arial" charset="0"/>
              <a:buNone/>
            </a:pPr>
            <a:r>
              <a:rPr lang="en-US" b="1" i="1" dirty="0" smtClean="0">
                <a:solidFill>
                  <a:schemeClr val="tx2"/>
                </a:solidFill>
                <a:latin typeface="Calibri" charset="0"/>
              </a:rPr>
              <a:t>The local football team will lose, I think.</a:t>
            </a:r>
            <a:endParaRPr lang="en-US" i="1" dirty="0">
              <a:solidFill>
                <a:schemeClr val="tx2"/>
              </a:solidFill>
              <a:latin typeface="Calibri" charset="0"/>
            </a:endParaRPr>
          </a:p>
          <a:p>
            <a:r>
              <a:rPr lang="en-US" b="1" u="sng" dirty="0" smtClean="0">
                <a:latin typeface="Calibri" charset="0"/>
              </a:rPr>
              <a:t>Make offers, promises, requests, suggestions</a:t>
            </a:r>
          </a:p>
          <a:p>
            <a:pPr algn="ctr">
              <a:buFont typeface="Arial" charset="0"/>
              <a:buNone/>
            </a:pPr>
            <a:r>
              <a:rPr lang="en-US" i="1" dirty="0" smtClean="0">
                <a:solidFill>
                  <a:schemeClr val="tx2"/>
                </a:solidFill>
                <a:latin typeface="Calibri" charset="0"/>
              </a:rPr>
              <a:t>I’ll help you with the bag.</a:t>
            </a:r>
          </a:p>
          <a:p>
            <a:pPr algn="ctr">
              <a:buFont typeface="Arial" charset="0"/>
              <a:buNone/>
            </a:pPr>
            <a:r>
              <a:rPr lang="en-US" i="1" dirty="0" smtClean="0">
                <a:solidFill>
                  <a:schemeClr val="tx2"/>
                </a:solidFill>
                <a:latin typeface="Calibri" charset="0"/>
              </a:rPr>
              <a:t>I’ll come soon.</a:t>
            </a:r>
          </a:p>
          <a:p>
            <a:pPr algn="ctr">
              <a:buFont typeface="Arial" charset="0"/>
              <a:buNone/>
            </a:pPr>
            <a:r>
              <a:rPr lang="en-US" i="1" dirty="0" smtClean="0">
                <a:solidFill>
                  <a:schemeClr val="tx2"/>
                </a:solidFill>
                <a:latin typeface="Calibri" charset="0"/>
              </a:rPr>
              <a:t>Will you post this parcel for me, please?</a:t>
            </a:r>
          </a:p>
          <a:p>
            <a:pPr algn="ctr">
              <a:buFont typeface="Arial" charset="0"/>
              <a:buNone/>
            </a:pPr>
            <a:endParaRPr lang="en-US" i="1" dirty="0">
              <a:solidFill>
                <a:schemeClr val="tx2"/>
              </a:solidFill>
              <a:latin typeface="Calibri" charset="0"/>
            </a:endParaRPr>
          </a:p>
        </p:txBody>
      </p:sp>
      <p:pic>
        <p:nvPicPr>
          <p:cNvPr id="2" name="Picture 1" descr="BU005385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5467" y="4581128"/>
            <a:ext cx="3038957" cy="1986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918144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2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nimBg="1"/>
      <p:bldP spid="3277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dirty="0" err="1" smtClean="0">
                <a:latin typeface="Calibri" charset="0"/>
              </a:rPr>
              <a:t>Použití</a:t>
            </a:r>
            <a:r>
              <a:rPr lang="en-US" dirty="0" smtClean="0">
                <a:latin typeface="Calibri" charset="0"/>
              </a:rPr>
              <a:t> SHALL</a:t>
            </a:r>
            <a:endParaRPr lang="en-US" dirty="0">
              <a:latin typeface="Calibri" charset="0"/>
            </a:endParaRPr>
          </a:p>
        </p:txBody>
      </p:sp>
      <p:sp>
        <p:nvSpPr>
          <p:cNvPr id="32772" name="Rectangle 4"/>
          <p:cNvSpPr>
            <a:spLocks noGrp="1"/>
          </p:cNvSpPr>
          <p:nvPr>
            <p:ph type="body" idx="1"/>
          </p:nvPr>
        </p:nvSpPr>
        <p:spPr>
          <a:xfrm>
            <a:off x="457200" y="914400"/>
            <a:ext cx="8229600" cy="5211763"/>
          </a:xfrm>
        </p:spPr>
        <p:txBody>
          <a:bodyPr>
            <a:normAutofit/>
          </a:bodyPr>
          <a:lstStyle/>
          <a:p>
            <a:r>
              <a:rPr lang="en-US" b="1" u="sng" dirty="0" smtClean="0">
                <a:latin typeface="Calibri" charset="0"/>
              </a:rPr>
              <a:t>Shall with I and WE</a:t>
            </a:r>
            <a:endParaRPr lang="en-US" b="1" u="sng" dirty="0">
              <a:latin typeface="Calibri" charset="0"/>
            </a:endParaRPr>
          </a:p>
          <a:p>
            <a:pPr algn="ctr">
              <a:buFont typeface="Arial" charset="0"/>
              <a:buNone/>
            </a:pPr>
            <a:r>
              <a:rPr lang="en-US" b="1" i="1" dirty="0" smtClean="0">
                <a:solidFill>
                  <a:schemeClr val="tx2"/>
                </a:solidFill>
                <a:latin typeface="Calibri" charset="0"/>
              </a:rPr>
              <a:t>Shall we go out tonight?</a:t>
            </a:r>
          </a:p>
          <a:p>
            <a:pPr algn="ctr">
              <a:buFont typeface="Arial" charset="0"/>
              <a:buNone/>
            </a:pPr>
            <a:r>
              <a:rPr lang="en-US" b="1" i="1" dirty="0" smtClean="0">
                <a:solidFill>
                  <a:schemeClr val="tx2"/>
                </a:solidFill>
                <a:latin typeface="Calibri" charset="0"/>
              </a:rPr>
              <a:t>Shall I call him now?</a:t>
            </a:r>
          </a:p>
          <a:p>
            <a:pPr algn="ctr">
              <a:buFont typeface="Arial" charset="0"/>
              <a:buNone/>
            </a:pPr>
            <a:r>
              <a:rPr lang="en-US" b="1" i="1" dirty="0" smtClean="0">
                <a:solidFill>
                  <a:schemeClr val="tx2"/>
                </a:solidFill>
                <a:latin typeface="Calibri" charset="0"/>
              </a:rPr>
              <a:t>We shan’t be long.</a:t>
            </a:r>
          </a:p>
          <a:p>
            <a:pPr algn="ctr">
              <a:buFont typeface="Arial" charset="0"/>
              <a:buNone/>
            </a:pPr>
            <a:r>
              <a:rPr lang="en-US" b="1" i="1" dirty="0" smtClean="0">
                <a:solidFill>
                  <a:schemeClr val="tx2"/>
                </a:solidFill>
                <a:latin typeface="Calibri" charset="0"/>
              </a:rPr>
              <a:t>I shall type it immediately.</a:t>
            </a:r>
            <a:endParaRPr lang="en-US" i="1" dirty="0">
              <a:solidFill>
                <a:schemeClr val="tx2"/>
              </a:solidFill>
              <a:latin typeface="Calibri" charset="0"/>
            </a:endParaRPr>
          </a:p>
          <a:p>
            <a:pPr algn="ctr">
              <a:buFont typeface="Arial" charset="0"/>
              <a:buNone/>
            </a:pPr>
            <a:endParaRPr lang="en-US" i="1" dirty="0">
              <a:solidFill>
                <a:schemeClr val="tx2"/>
              </a:solidFill>
              <a:latin typeface="Calibri" charset="0"/>
            </a:endParaRPr>
          </a:p>
        </p:txBody>
      </p:sp>
      <p:pic>
        <p:nvPicPr>
          <p:cNvPr id="3" name="Picture 2" descr="j031677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7230" y="3861047"/>
            <a:ext cx="3657600" cy="2055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71320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27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nimBg="1"/>
      <p:bldP spid="3277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err="1" smtClean="0">
                <a:latin typeface="Calibri" charset="0"/>
              </a:rPr>
              <a:t>Přeložte</a:t>
            </a:r>
            <a:r>
              <a:rPr lang="en-US" dirty="0" smtClean="0">
                <a:latin typeface="Calibri" charset="0"/>
              </a:rPr>
              <a:t>:</a:t>
            </a:r>
            <a:endParaRPr lang="en-US" dirty="0">
              <a:latin typeface="Calibri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1420242"/>
              </p:ext>
            </p:extLst>
          </p:nvPr>
        </p:nvGraphicFramePr>
        <p:xfrm>
          <a:off x="457200" y="914400"/>
          <a:ext cx="8229600" cy="5211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671320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4033D93-39C1-214F-BC9B-F485351C50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800"/>
                                        <p:tgtEl>
                                          <p:spTgt spid="3">
                                            <p:graphicEl>
                                              <a:dgm id="{74033D93-39C1-214F-BC9B-F485351C50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CB92361-950B-694B-86A2-37F9F8C72C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800"/>
                                        <p:tgtEl>
                                          <p:spTgt spid="3">
                                            <p:graphicEl>
                                              <a:dgm id="{6CB92361-950B-694B-86A2-37F9F8C72C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801ECED-638E-7046-958D-7EE9D2D5BF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800"/>
                                        <p:tgtEl>
                                          <p:spTgt spid="3">
                                            <p:graphicEl>
                                              <a:dgm id="{C801ECED-638E-7046-958D-7EE9D2D5BF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96EFD9F-AD56-354A-95DC-7AD13F8E80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800"/>
                                        <p:tgtEl>
                                          <p:spTgt spid="3">
                                            <p:graphicEl>
                                              <a:dgm id="{896EFD9F-AD56-354A-95DC-7AD13F8E80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141D87B-C50A-594B-B783-4A91699EDD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800"/>
                                        <p:tgtEl>
                                          <p:spTgt spid="3">
                                            <p:graphicEl>
                                              <a:dgm id="{8141D87B-C50A-594B-B783-4A91699EDD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9BA19E4-B088-514D-AD54-0F05161B20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800"/>
                                        <p:tgtEl>
                                          <p:spTgt spid="3">
                                            <p:graphicEl>
                                              <a:dgm id="{69BA19E4-B088-514D-AD54-0F05161B20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3E5ACE4-DBC4-7D46-AB2D-649F715473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800"/>
                                        <p:tgtEl>
                                          <p:spTgt spid="3">
                                            <p:graphicEl>
                                              <a:dgm id="{23E5ACE4-DBC4-7D46-AB2D-649F715473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nimBg="1"/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err="1" smtClean="0">
                <a:latin typeface="Calibri" charset="0"/>
              </a:rPr>
              <a:t>Písemně</a:t>
            </a:r>
            <a:r>
              <a:rPr lang="en-US" dirty="0" smtClean="0">
                <a:latin typeface="Calibri" charset="0"/>
              </a:rPr>
              <a:t> </a:t>
            </a:r>
            <a:r>
              <a:rPr lang="en-US" dirty="0" err="1" smtClean="0">
                <a:latin typeface="Calibri" charset="0"/>
              </a:rPr>
              <a:t>odpovězte</a:t>
            </a:r>
            <a:r>
              <a:rPr lang="en-US" dirty="0" smtClean="0">
                <a:latin typeface="Calibri" charset="0"/>
              </a:rPr>
              <a:t> </a:t>
            </a:r>
            <a:r>
              <a:rPr lang="en-US" dirty="0" err="1" smtClean="0">
                <a:latin typeface="Calibri" charset="0"/>
              </a:rPr>
              <a:t>na</a:t>
            </a:r>
            <a:r>
              <a:rPr lang="en-US" dirty="0" smtClean="0">
                <a:latin typeface="Calibri" charset="0"/>
              </a:rPr>
              <a:t> </a:t>
            </a:r>
            <a:r>
              <a:rPr lang="en-US" dirty="0" err="1" smtClean="0">
                <a:latin typeface="Calibri" charset="0"/>
              </a:rPr>
              <a:t>otázky</a:t>
            </a:r>
            <a:r>
              <a:rPr lang="en-US" dirty="0" smtClean="0">
                <a:latin typeface="Calibri" charset="0"/>
              </a:rPr>
              <a:t>:</a:t>
            </a:r>
            <a:endParaRPr lang="en-US" dirty="0">
              <a:latin typeface="Calibri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8915014"/>
              </p:ext>
            </p:extLst>
          </p:nvPr>
        </p:nvGraphicFramePr>
        <p:xfrm>
          <a:off x="457200" y="1772816"/>
          <a:ext cx="8229600" cy="4353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 descr="j0309629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052736"/>
            <a:ext cx="3528392" cy="2435093"/>
          </a:xfrm>
          <a:prstGeom prst="ellipse">
            <a:avLst/>
          </a:prstGeom>
          <a:ln>
            <a:noFill/>
          </a:ln>
          <a:effectLst>
            <a:softEdge rad="112500"/>
          </a:effectLst>
          <a:scene3d>
            <a:camera prst="isometricOffAxis2Lef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98671320"/>
      </p:ext>
    </p:extLst>
  </p:cSld>
  <p:clrMapOvr>
    <a:masterClrMapping/>
  </p:clrMapOvr>
  <p:transition spd="slow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4047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Autor: František </a:t>
            </a:r>
            <a:r>
              <a:rPr lang="cs-CZ" i="1" dirty="0" err="1" smtClean="0"/>
              <a:t>Jahnátek</a:t>
            </a:r>
            <a:endParaRPr lang="cs-CZ" i="1" dirty="0" smtClean="0"/>
          </a:p>
          <a:p>
            <a:r>
              <a:rPr lang="cs-CZ" i="1" dirty="0" smtClean="0"/>
              <a:t>Název díla: Budoucí čas prostý</a:t>
            </a:r>
          </a:p>
          <a:p>
            <a:r>
              <a:rPr lang="cs-CZ" i="1" dirty="0" smtClean="0"/>
              <a:t>Datum vzniku: </a:t>
            </a:r>
            <a:r>
              <a:rPr lang="cs-CZ" i="1" dirty="0"/>
              <a:t>3</a:t>
            </a:r>
            <a:r>
              <a:rPr lang="cs-CZ" i="1" dirty="0" smtClean="0"/>
              <a:t>. 10.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8283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304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Obchodní akademie, Střední odborná škola  a Jazyková škola s právem státní jazykové zkoušky,  Hradec Králové</vt:lpstr>
      <vt:lpstr>Tvar budoucího času prostého</vt:lpstr>
      <vt:lpstr>Kdy se používá:</vt:lpstr>
      <vt:lpstr>Použití SHALL</vt:lpstr>
      <vt:lpstr>Přeložte:</vt:lpstr>
      <vt:lpstr>Písemně odpovězte na otázky: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40</cp:revision>
  <dcterms:created xsi:type="dcterms:W3CDTF">2012-11-30T22:17:21Z</dcterms:created>
  <dcterms:modified xsi:type="dcterms:W3CDTF">2014-07-10T12:04:20Z</dcterms:modified>
</cp:coreProperties>
</file>