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62" r:id="rId5"/>
    <p:sldId id="257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AA1CC0-9F6E-4DBF-A895-FAAC8284C263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85F6223-8393-4189-85EA-215298A5B8BB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r>
            <a:rPr lang="cs-CZ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i, y</a:t>
          </a:r>
          <a:endParaRPr lang="cs-CZ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B237C48-DEB3-4578-AB19-1660F353366D}" type="parTrans" cxnId="{7F34DBD3-4EF2-400A-894B-764182D5F811}">
      <dgm:prSet/>
      <dgm:spPr/>
      <dgm:t>
        <a:bodyPr/>
        <a:lstStyle/>
        <a:p>
          <a:endParaRPr lang="cs-CZ"/>
        </a:p>
      </dgm:t>
    </dgm:pt>
    <dgm:pt modelId="{7ECDFC23-187E-4155-8807-8B33EB1CE503}" type="sibTrans" cxnId="{7F34DBD3-4EF2-400A-894B-764182D5F811}">
      <dgm:prSet/>
      <dgm:spPr/>
      <dgm:t>
        <a:bodyPr/>
        <a:lstStyle/>
        <a:p>
          <a:endParaRPr lang="cs-CZ"/>
        </a:p>
      </dgm:t>
    </dgm:pt>
    <dgm:pt modelId="{7E02A09D-2C77-4AD5-9641-D12BBDE391FF}">
      <dgm:prSet phldrT="[Text]" custT="1"/>
      <dgm:spPr>
        <a:solidFill>
          <a:schemeClr val="bg1"/>
        </a:solidFill>
        <a:ln>
          <a:solidFill>
            <a:schemeClr val="tx1"/>
          </a:solidFill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r>
            <a:rPr lang="cs-CZ" sz="22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PL_Š</a:t>
          </a:r>
          <a:endParaRPr lang="cs-CZ" sz="22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C3EB60F8-F1F7-48E7-AE1B-A1D6D42BD933}" type="parTrans" cxnId="{0D68F400-6D6F-4D11-8BEA-88AAA75EA590}">
      <dgm:prSet/>
      <dgm:spPr/>
      <dgm:t>
        <a:bodyPr/>
        <a:lstStyle/>
        <a:p>
          <a:endParaRPr lang="cs-CZ"/>
        </a:p>
      </dgm:t>
    </dgm:pt>
    <dgm:pt modelId="{C086CAB6-9DD4-430C-BBC2-E8DBA48C87D2}" type="sibTrans" cxnId="{0D68F400-6D6F-4D11-8BEA-88AAA75EA590}">
      <dgm:prSet/>
      <dgm:spPr/>
      <dgm:t>
        <a:bodyPr/>
        <a:lstStyle/>
        <a:p>
          <a:endParaRPr lang="cs-CZ"/>
        </a:p>
      </dgm:t>
    </dgm:pt>
    <dgm:pt modelId="{1F2C80ED-57FE-4180-A0B5-A58A609CA8E0}">
      <dgm:prSet phldrT="[Text]" custT="1"/>
      <dgm:spPr>
        <a:solidFill>
          <a:schemeClr val="bg1"/>
        </a:solidFill>
        <a:ln>
          <a:solidFill>
            <a:schemeClr val="tx1"/>
          </a:solidFill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r>
            <a:rPr lang="cs-CZ" sz="22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L_TR</a:t>
          </a:r>
          <a:endParaRPr lang="cs-CZ" sz="22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6363188A-C267-4953-B26D-115F76A96FD5}" type="parTrans" cxnId="{97A8176C-D704-49C1-9928-21FC77F47EB5}">
      <dgm:prSet/>
      <dgm:spPr/>
      <dgm:t>
        <a:bodyPr/>
        <a:lstStyle/>
        <a:p>
          <a:endParaRPr lang="cs-CZ"/>
        </a:p>
      </dgm:t>
    </dgm:pt>
    <dgm:pt modelId="{7300C72E-55A6-4616-A13D-43101C6BF248}" type="sibTrans" cxnId="{97A8176C-D704-49C1-9928-21FC77F47EB5}">
      <dgm:prSet/>
      <dgm:spPr/>
      <dgm:t>
        <a:bodyPr/>
        <a:lstStyle/>
        <a:p>
          <a:endParaRPr lang="cs-CZ"/>
        </a:p>
      </dgm:t>
    </dgm:pt>
    <dgm:pt modelId="{5898601D-11F2-44CB-A117-BB56D00F0BF4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r>
            <a:rPr lang="cs-CZ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TAL_Ř</a:t>
          </a:r>
          <a:endParaRPr lang="cs-CZ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C795B481-E006-4BD1-9F95-6CA21542CAE5}" type="parTrans" cxnId="{A0A87E54-E2FE-4889-9145-88E3692510CD}">
      <dgm:prSet/>
      <dgm:spPr/>
      <dgm:t>
        <a:bodyPr/>
        <a:lstStyle/>
        <a:p>
          <a:endParaRPr lang="cs-CZ"/>
        </a:p>
      </dgm:t>
    </dgm:pt>
    <dgm:pt modelId="{BF2E15DE-4B17-496D-B349-15BD6DD5EB7D}" type="sibTrans" cxnId="{A0A87E54-E2FE-4889-9145-88E3692510CD}">
      <dgm:prSet/>
      <dgm:spPr/>
      <dgm:t>
        <a:bodyPr/>
        <a:lstStyle/>
        <a:p>
          <a:endParaRPr lang="cs-CZ"/>
        </a:p>
      </dgm:t>
    </dgm:pt>
    <dgm:pt modelId="{E22DD332-D4B4-4174-BE19-3BB39A4FEA27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r>
            <a:rPr lang="cs-CZ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ML_N</a:t>
          </a:r>
          <a:endParaRPr lang="cs-CZ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48BD411-9C09-45BE-BD50-6F02C97C3B8A}" type="parTrans" cxnId="{7D916939-DE11-478F-B8D2-CF2861961FEF}">
      <dgm:prSet/>
      <dgm:spPr/>
      <dgm:t>
        <a:bodyPr/>
        <a:lstStyle/>
        <a:p>
          <a:endParaRPr lang="cs-CZ"/>
        </a:p>
      </dgm:t>
    </dgm:pt>
    <dgm:pt modelId="{3DEF6DAF-4150-4FE7-9B43-954B8159CA98}" type="sibTrans" cxnId="{7D916939-DE11-478F-B8D2-CF2861961FEF}">
      <dgm:prSet/>
      <dgm:spPr/>
      <dgm:t>
        <a:bodyPr/>
        <a:lstStyle/>
        <a:p>
          <a:endParaRPr lang="cs-CZ"/>
        </a:p>
      </dgm:t>
    </dgm:pt>
    <dgm:pt modelId="{6E5C89B6-127C-47E3-A3AF-6A1551FB5F87}" type="pres">
      <dgm:prSet presAssocID="{76AA1CC0-9F6E-4DBF-A895-FAAC8284C263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81EE01D-007D-43AC-A779-7F34C874C317}" type="pres">
      <dgm:prSet presAssocID="{285F6223-8393-4189-85EA-215298A5B8BB}" presName="centerShape" presStyleLbl="node0" presStyleIdx="0" presStyleCnt="1" custLinFactNeighborX="-510" custLinFactNeighborY="595"/>
      <dgm:spPr/>
      <dgm:t>
        <a:bodyPr/>
        <a:lstStyle/>
        <a:p>
          <a:endParaRPr lang="cs-CZ"/>
        </a:p>
      </dgm:t>
    </dgm:pt>
    <dgm:pt modelId="{4E8B888A-A4D6-44F5-89D0-74C112935628}" type="pres">
      <dgm:prSet presAssocID="{C3EB60F8-F1F7-48E7-AE1B-A1D6D42BD933}" presName="parTrans" presStyleLbl="sibTrans2D1" presStyleIdx="0" presStyleCnt="4"/>
      <dgm:spPr/>
      <dgm:t>
        <a:bodyPr/>
        <a:lstStyle/>
        <a:p>
          <a:endParaRPr lang="cs-CZ"/>
        </a:p>
      </dgm:t>
    </dgm:pt>
    <dgm:pt modelId="{9BDC44E7-CF43-48A5-99B1-DDF395A8622C}" type="pres">
      <dgm:prSet presAssocID="{C3EB60F8-F1F7-48E7-AE1B-A1D6D42BD933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D5A82027-AE6E-4026-8C4F-9E42C27A1912}" type="pres">
      <dgm:prSet presAssocID="{7E02A09D-2C77-4AD5-9641-D12BBDE391FF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9A5B69-33CA-40AB-99A2-ECC65F31CE94}" type="pres">
      <dgm:prSet presAssocID="{6363188A-C267-4953-B26D-115F76A96FD5}" presName="parTrans" presStyleLbl="sibTrans2D1" presStyleIdx="1" presStyleCnt="4"/>
      <dgm:spPr/>
      <dgm:t>
        <a:bodyPr/>
        <a:lstStyle/>
        <a:p>
          <a:endParaRPr lang="cs-CZ"/>
        </a:p>
      </dgm:t>
    </dgm:pt>
    <dgm:pt modelId="{58D62008-BB90-45BC-B753-71FA85384663}" type="pres">
      <dgm:prSet presAssocID="{6363188A-C267-4953-B26D-115F76A96FD5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2D74EFEF-D772-4DBB-A9A6-AAC03A0CB4BB}" type="pres">
      <dgm:prSet presAssocID="{1F2C80ED-57FE-4180-A0B5-A58A609CA8E0}" presName="node" presStyleLbl="node1" presStyleIdx="1" presStyleCnt="4" custRadScaleRad="100662" custRadScaleInc="-9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C6AF17-4524-4B8F-AB75-D31E331F016E}" type="pres">
      <dgm:prSet presAssocID="{C795B481-E006-4BD1-9F95-6CA21542CAE5}" presName="parTrans" presStyleLbl="sibTrans2D1" presStyleIdx="2" presStyleCnt="4"/>
      <dgm:spPr/>
      <dgm:t>
        <a:bodyPr/>
        <a:lstStyle/>
        <a:p>
          <a:endParaRPr lang="cs-CZ"/>
        </a:p>
      </dgm:t>
    </dgm:pt>
    <dgm:pt modelId="{B497ECB3-6832-41E1-BA04-C19B104006D4}" type="pres">
      <dgm:prSet presAssocID="{C795B481-E006-4BD1-9F95-6CA21542CAE5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8EAFAB58-1BF2-4E9E-8425-6C83C7372454}" type="pres">
      <dgm:prSet presAssocID="{5898601D-11F2-44CB-A117-BB56D00F0BF4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9AF38C-618C-4BEC-8003-CDBB7CCDC299}" type="pres">
      <dgm:prSet presAssocID="{848BD411-9C09-45BE-BD50-6F02C97C3B8A}" presName="parTrans" presStyleLbl="sibTrans2D1" presStyleIdx="3" presStyleCnt="4"/>
      <dgm:spPr/>
      <dgm:t>
        <a:bodyPr/>
        <a:lstStyle/>
        <a:p>
          <a:endParaRPr lang="cs-CZ"/>
        </a:p>
      </dgm:t>
    </dgm:pt>
    <dgm:pt modelId="{8BB0E378-11E6-4BE3-BADB-91377662AE4B}" type="pres">
      <dgm:prSet presAssocID="{848BD411-9C09-45BE-BD50-6F02C97C3B8A}" presName="connectorText" presStyleLbl="sibTrans2D1" presStyleIdx="3" presStyleCnt="4"/>
      <dgm:spPr/>
      <dgm:t>
        <a:bodyPr/>
        <a:lstStyle/>
        <a:p>
          <a:endParaRPr lang="cs-CZ"/>
        </a:p>
      </dgm:t>
    </dgm:pt>
    <dgm:pt modelId="{7ACE9FD4-FB76-43BD-8E22-D1B871CC7EC9}" type="pres">
      <dgm:prSet presAssocID="{E22DD332-D4B4-4174-BE19-3BB39A4FEA27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10364DF-285B-4B76-8EA5-DD8AA6F9863A}" type="presOf" srcId="{6363188A-C267-4953-B26D-115F76A96FD5}" destId="{58D62008-BB90-45BC-B753-71FA85384663}" srcOrd="1" destOrd="0" presId="urn:microsoft.com/office/officeart/2005/8/layout/radial5"/>
    <dgm:cxn modelId="{A0A87E54-E2FE-4889-9145-88E3692510CD}" srcId="{285F6223-8393-4189-85EA-215298A5B8BB}" destId="{5898601D-11F2-44CB-A117-BB56D00F0BF4}" srcOrd="2" destOrd="0" parTransId="{C795B481-E006-4BD1-9F95-6CA21542CAE5}" sibTransId="{BF2E15DE-4B17-496D-B349-15BD6DD5EB7D}"/>
    <dgm:cxn modelId="{30737AEB-5CCD-4086-A7A5-175F7C37623A}" type="presOf" srcId="{1F2C80ED-57FE-4180-A0B5-A58A609CA8E0}" destId="{2D74EFEF-D772-4DBB-A9A6-AAC03A0CB4BB}" srcOrd="0" destOrd="0" presId="urn:microsoft.com/office/officeart/2005/8/layout/radial5"/>
    <dgm:cxn modelId="{8F4F94BE-B73B-44AD-95A5-C0DB34321991}" type="presOf" srcId="{848BD411-9C09-45BE-BD50-6F02C97C3B8A}" destId="{8BB0E378-11E6-4BE3-BADB-91377662AE4B}" srcOrd="1" destOrd="0" presId="urn:microsoft.com/office/officeart/2005/8/layout/radial5"/>
    <dgm:cxn modelId="{5E4F03D5-6068-4F44-B73A-2F521ECF92A8}" type="presOf" srcId="{C795B481-E006-4BD1-9F95-6CA21542CAE5}" destId="{B497ECB3-6832-41E1-BA04-C19B104006D4}" srcOrd="1" destOrd="0" presId="urn:microsoft.com/office/officeart/2005/8/layout/radial5"/>
    <dgm:cxn modelId="{1106A2B9-EF4B-40DD-A3E8-3BF7BAF90778}" type="presOf" srcId="{285F6223-8393-4189-85EA-215298A5B8BB}" destId="{F81EE01D-007D-43AC-A779-7F34C874C317}" srcOrd="0" destOrd="0" presId="urn:microsoft.com/office/officeart/2005/8/layout/radial5"/>
    <dgm:cxn modelId="{02AE833F-6526-4575-8AB8-50CA43B577F7}" type="presOf" srcId="{6363188A-C267-4953-B26D-115F76A96FD5}" destId="{2C9A5B69-33CA-40AB-99A2-ECC65F31CE94}" srcOrd="0" destOrd="0" presId="urn:microsoft.com/office/officeart/2005/8/layout/radial5"/>
    <dgm:cxn modelId="{7F34DBD3-4EF2-400A-894B-764182D5F811}" srcId="{76AA1CC0-9F6E-4DBF-A895-FAAC8284C263}" destId="{285F6223-8393-4189-85EA-215298A5B8BB}" srcOrd="0" destOrd="0" parTransId="{0B237C48-DEB3-4578-AB19-1660F353366D}" sibTransId="{7ECDFC23-187E-4155-8807-8B33EB1CE503}"/>
    <dgm:cxn modelId="{39B98333-01C2-415D-B05C-9173DB856843}" type="presOf" srcId="{E22DD332-D4B4-4174-BE19-3BB39A4FEA27}" destId="{7ACE9FD4-FB76-43BD-8E22-D1B871CC7EC9}" srcOrd="0" destOrd="0" presId="urn:microsoft.com/office/officeart/2005/8/layout/radial5"/>
    <dgm:cxn modelId="{9585054F-DA04-476C-9430-387B83A52F1F}" type="presOf" srcId="{5898601D-11F2-44CB-A117-BB56D00F0BF4}" destId="{8EAFAB58-1BF2-4E9E-8425-6C83C7372454}" srcOrd="0" destOrd="0" presId="urn:microsoft.com/office/officeart/2005/8/layout/radial5"/>
    <dgm:cxn modelId="{2EE3F387-86C8-4BA9-BA1D-4DC80024E574}" type="presOf" srcId="{7E02A09D-2C77-4AD5-9641-D12BBDE391FF}" destId="{D5A82027-AE6E-4026-8C4F-9E42C27A1912}" srcOrd="0" destOrd="0" presId="urn:microsoft.com/office/officeart/2005/8/layout/radial5"/>
    <dgm:cxn modelId="{7D916939-DE11-478F-B8D2-CF2861961FEF}" srcId="{285F6223-8393-4189-85EA-215298A5B8BB}" destId="{E22DD332-D4B4-4174-BE19-3BB39A4FEA27}" srcOrd="3" destOrd="0" parTransId="{848BD411-9C09-45BE-BD50-6F02C97C3B8A}" sibTransId="{3DEF6DAF-4150-4FE7-9B43-954B8159CA98}"/>
    <dgm:cxn modelId="{32F3BB8F-1997-42A6-A053-ADEFDA1B0F7B}" type="presOf" srcId="{848BD411-9C09-45BE-BD50-6F02C97C3B8A}" destId="{569AF38C-618C-4BEC-8003-CDBB7CCDC299}" srcOrd="0" destOrd="0" presId="urn:microsoft.com/office/officeart/2005/8/layout/radial5"/>
    <dgm:cxn modelId="{64D2E00D-307D-4DC7-B391-C3C6F98F6678}" type="presOf" srcId="{C795B481-E006-4BD1-9F95-6CA21542CAE5}" destId="{6CC6AF17-4524-4B8F-AB75-D31E331F016E}" srcOrd="0" destOrd="0" presId="urn:microsoft.com/office/officeart/2005/8/layout/radial5"/>
    <dgm:cxn modelId="{0D68F400-6D6F-4D11-8BEA-88AAA75EA590}" srcId="{285F6223-8393-4189-85EA-215298A5B8BB}" destId="{7E02A09D-2C77-4AD5-9641-D12BBDE391FF}" srcOrd="0" destOrd="0" parTransId="{C3EB60F8-F1F7-48E7-AE1B-A1D6D42BD933}" sibTransId="{C086CAB6-9DD4-430C-BBC2-E8DBA48C87D2}"/>
    <dgm:cxn modelId="{32A81652-65E4-4903-9E32-E6DA555A91A5}" type="presOf" srcId="{76AA1CC0-9F6E-4DBF-A895-FAAC8284C263}" destId="{6E5C89B6-127C-47E3-A3AF-6A1551FB5F87}" srcOrd="0" destOrd="0" presId="urn:microsoft.com/office/officeart/2005/8/layout/radial5"/>
    <dgm:cxn modelId="{97A8176C-D704-49C1-9928-21FC77F47EB5}" srcId="{285F6223-8393-4189-85EA-215298A5B8BB}" destId="{1F2C80ED-57FE-4180-A0B5-A58A609CA8E0}" srcOrd="1" destOrd="0" parTransId="{6363188A-C267-4953-B26D-115F76A96FD5}" sibTransId="{7300C72E-55A6-4616-A13D-43101C6BF248}"/>
    <dgm:cxn modelId="{BD152B5F-CD37-4AAF-A67A-9732413D9F9E}" type="presOf" srcId="{C3EB60F8-F1F7-48E7-AE1B-A1D6D42BD933}" destId="{4E8B888A-A4D6-44F5-89D0-74C112935628}" srcOrd="0" destOrd="0" presId="urn:microsoft.com/office/officeart/2005/8/layout/radial5"/>
    <dgm:cxn modelId="{C5787929-A628-4C5A-9401-799305BA6C55}" type="presOf" srcId="{C3EB60F8-F1F7-48E7-AE1B-A1D6D42BD933}" destId="{9BDC44E7-CF43-48A5-99B1-DDF395A8622C}" srcOrd="1" destOrd="0" presId="urn:microsoft.com/office/officeart/2005/8/layout/radial5"/>
    <dgm:cxn modelId="{D6320EDA-47B9-470F-B96A-00D400057F44}" type="presParOf" srcId="{6E5C89B6-127C-47E3-A3AF-6A1551FB5F87}" destId="{F81EE01D-007D-43AC-A779-7F34C874C317}" srcOrd="0" destOrd="0" presId="urn:microsoft.com/office/officeart/2005/8/layout/radial5"/>
    <dgm:cxn modelId="{49458DF7-371D-460C-98A9-84A6024288A3}" type="presParOf" srcId="{6E5C89B6-127C-47E3-A3AF-6A1551FB5F87}" destId="{4E8B888A-A4D6-44F5-89D0-74C112935628}" srcOrd="1" destOrd="0" presId="urn:microsoft.com/office/officeart/2005/8/layout/radial5"/>
    <dgm:cxn modelId="{ECE8B900-6262-4C75-BC6F-C4966A33EA19}" type="presParOf" srcId="{4E8B888A-A4D6-44F5-89D0-74C112935628}" destId="{9BDC44E7-CF43-48A5-99B1-DDF395A8622C}" srcOrd="0" destOrd="0" presId="urn:microsoft.com/office/officeart/2005/8/layout/radial5"/>
    <dgm:cxn modelId="{A6A8355A-5A36-4A88-B09B-9EF663E53AA0}" type="presParOf" srcId="{6E5C89B6-127C-47E3-A3AF-6A1551FB5F87}" destId="{D5A82027-AE6E-4026-8C4F-9E42C27A1912}" srcOrd="2" destOrd="0" presId="urn:microsoft.com/office/officeart/2005/8/layout/radial5"/>
    <dgm:cxn modelId="{9E0A6410-D359-4F47-9258-76CF50470AEC}" type="presParOf" srcId="{6E5C89B6-127C-47E3-A3AF-6A1551FB5F87}" destId="{2C9A5B69-33CA-40AB-99A2-ECC65F31CE94}" srcOrd="3" destOrd="0" presId="urn:microsoft.com/office/officeart/2005/8/layout/radial5"/>
    <dgm:cxn modelId="{C98D587E-E9E7-4FA2-B1C1-D8FEA08CC71D}" type="presParOf" srcId="{2C9A5B69-33CA-40AB-99A2-ECC65F31CE94}" destId="{58D62008-BB90-45BC-B753-71FA85384663}" srcOrd="0" destOrd="0" presId="urn:microsoft.com/office/officeart/2005/8/layout/radial5"/>
    <dgm:cxn modelId="{92F3F35E-D475-4CAC-A65F-2681C9C2D9E6}" type="presParOf" srcId="{6E5C89B6-127C-47E3-A3AF-6A1551FB5F87}" destId="{2D74EFEF-D772-4DBB-A9A6-AAC03A0CB4BB}" srcOrd="4" destOrd="0" presId="urn:microsoft.com/office/officeart/2005/8/layout/radial5"/>
    <dgm:cxn modelId="{9432592A-6434-4AF5-80AB-6FF8842B01D1}" type="presParOf" srcId="{6E5C89B6-127C-47E3-A3AF-6A1551FB5F87}" destId="{6CC6AF17-4524-4B8F-AB75-D31E331F016E}" srcOrd="5" destOrd="0" presId="urn:microsoft.com/office/officeart/2005/8/layout/radial5"/>
    <dgm:cxn modelId="{2FAA134A-E543-4396-A1B8-800A27A850D1}" type="presParOf" srcId="{6CC6AF17-4524-4B8F-AB75-D31E331F016E}" destId="{B497ECB3-6832-41E1-BA04-C19B104006D4}" srcOrd="0" destOrd="0" presId="urn:microsoft.com/office/officeart/2005/8/layout/radial5"/>
    <dgm:cxn modelId="{EE235F50-27A2-4D84-9462-50ED58AB3930}" type="presParOf" srcId="{6E5C89B6-127C-47E3-A3AF-6A1551FB5F87}" destId="{8EAFAB58-1BF2-4E9E-8425-6C83C7372454}" srcOrd="6" destOrd="0" presId="urn:microsoft.com/office/officeart/2005/8/layout/radial5"/>
    <dgm:cxn modelId="{BECFB11A-8199-4174-BF48-D035A1FA1241}" type="presParOf" srcId="{6E5C89B6-127C-47E3-A3AF-6A1551FB5F87}" destId="{569AF38C-618C-4BEC-8003-CDBB7CCDC299}" srcOrd="7" destOrd="0" presId="urn:microsoft.com/office/officeart/2005/8/layout/radial5"/>
    <dgm:cxn modelId="{927AEC9D-1305-4E76-B0EC-883E0C041940}" type="presParOf" srcId="{569AF38C-618C-4BEC-8003-CDBB7CCDC299}" destId="{8BB0E378-11E6-4BE3-BADB-91377662AE4B}" srcOrd="0" destOrd="0" presId="urn:microsoft.com/office/officeart/2005/8/layout/radial5"/>
    <dgm:cxn modelId="{0EF85C4F-49C3-4E57-BDA7-571154A869B5}" type="presParOf" srcId="{6E5C89B6-127C-47E3-A3AF-6A1551FB5F87}" destId="{7ACE9FD4-FB76-43BD-8E22-D1B871CC7EC9}" srcOrd="8" destOrd="0" presId="urn:microsoft.com/office/officeart/2005/8/layout/radial5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9CE243F-A265-4735-A69D-B8EF17E4F86A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1D3AA14-B1FA-4DD7-9FAC-021B38510501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i, y</a:t>
          </a:r>
          <a:endParaRPr lang="cs-CZ" dirty="0"/>
        </a:p>
      </dgm:t>
    </dgm:pt>
    <dgm:pt modelId="{C5E74CDE-7778-4AA6-AFA7-DFD6B8713206}" type="parTrans" cxnId="{52824C87-DAB7-4663-8CBE-66E2A69A28A5}">
      <dgm:prSet/>
      <dgm:spPr/>
      <dgm:t>
        <a:bodyPr/>
        <a:lstStyle/>
        <a:p>
          <a:endParaRPr lang="cs-CZ"/>
        </a:p>
      </dgm:t>
    </dgm:pt>
    <dgm:pt modelId="{6674D5BB-19C7-440F-B51D-77559D6CE572}" type="sibTrans" cxnId="{52824C87-DAB7-4663-8CBE-66E2A69A28A5}">
      <dgm:prSet/>
      <dgm:spPr/>
      <dgm:t>
        <a:bodyPr/>
        <a:lstStyle/>
        <a:p>
          <a:endParaRPr lang="cs-CZ"/>
        </a:p>
      </dgm:t>
    </dgm:pt>
    <dgm:pt modelId="{56F1A7CB-0F67-4721-BD1E-714F674E8AF5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L_NÝ</a:t>
          </a:r>
          <a:endParaRPr lang="cs-CZ" dirty="0"/>
        </a:p>
      </dgm:t>
    </dgm:pt>
    <dgm:pt modelId="{B11FA335-BDC0-412F-9723-966C864C6F22}" type="parTrans" cxnId="{0412DAE5-71E7-476F-9FFE-161924FCDF7F}">
      <dgm:prSet/>
      <dgm:spPr/>
      <dgm:t>
        <a:bodyPr/>
        <a:lstStyle/>
        <a:p>
          <a:endParaRPr lang="cs-CZ"/>
        </a:p>
      </dgm:t>
    </dgm:pt>
    <dgm:pt modelId="{6BD176F3-522D-42A3-A8AA-3D51BBA6E052}" type="sibTrans" cxnId="{0412DAE5-71E7-476F-9FFE-161924FCDF7F}">
      <dgm:prSet/>
      <dgm:spPr/>
      <dgm:t>
        <a:bodyPr/>
        <a:lstStyle/>
        <a:p>
          <a:endParaRPr lang="cs-CZ"/>
        </a:p>
      </dgm:t>
    </dgm:pt>
    <dgm:pt modelId="{FAEB9085-B13F-4BD2-9831-ACD9E2AA27FC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SPL_N</a:t>
          </a:r>
          <a:endParaRPr lang="cs-CZ" dirty="0"/>
        </a:p>
      </dgm:t>
    </dgm:pt>
    <dgm:pt modelId="{B2911DC1-DC88-487B-93A0-41DBAE082951}" type="parTrans" cxnId="{52520507-1F10-42C9-B001-46C18E38288C}">
      <dgm:prSet/>
      <dgm:spPr/>
      <dgm:t>
        <a:bodyPr/>
        <a:lstStyle/>
        <a:p>
          <a:endParaRPr lang="cs-CZ"/>
        </a:p>
      </dgm:t>
    </dgm:pt>
    <dgm:pt modelId="{65708D85-87B0-4560-996C-8916EE218B5F}" type="sibTrans" cxnId="{52520507-1F10-42C9-B001-46C18E38288C}">
      <dgm:prSet/>
      <dgm:spPr/>
      <dgm:t>
        <a:bodyPr/>
        <a:lstStyle/>
        <a:p>
          <a:endParaRPr lang="cs-CZ"/>
        </a:p>
      </dgm:t>
    </dgm:pt>
    <dgm:pt modelId="{79F7FC76-FEDA-4355-88A6-B11ED92B82EF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ML_T</a:t>
          </a:r>
          <a:endParaRPr lang="cs-CZ" dirty="0"/>
        </a:p>
      </dgm:t>
    </dgm:pt>
    <dgm:pt modelId="{2B96301F-997B-4D3B-8B07-590A6302167A}" type="parTrans" cxnId="{9AA270CD-F0E1-472C-8B35-011C21D97743}">
      <dgm:prSet/>
      <dgm:spPr/>
      <dgm:t>
        <a:bodyPr/>
        <a:lstStyle/>
        <a:p>
          <a:endParaRPr lang="cs-CZ"/>
        </a:p>
      </dgm:t>
    </dgm:pt>
    <dgm:pt modelId="{C8ACB674-0E4A-4650-9934-994C16B0B743}" type="sibTrans" cxnId="{9AA270CD-F0E1-472C-8B35-011C21D97743}">
      <dgm:prSet/>
      <dgm:spPr/>
      <dgm:t>
        <a:bodyPr/>
        <a:lstStyle/>
        <a:p>
          <a:endParaRPr lang="cs-CZ"/>
        </a:p>
      </dgm:t>
    </dgm:pt>
    <dgm:pt modelId="{75D544DB-3E36-4500-B900-B961793D5C9D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L_ČÍ</a:t>
          </a:r>
          <a:endParaRPr lang="cs-CZ" dirty="0"/>
        </a:p>
      </dgm:t>
    </dgm:pt>
    <dgm:pt modelId="{3E7DA8C2-CDB7-4539-A94D-205B654E5EDA}" type="parTrans" cxnId="{8F92743C-B6BF-4FE2-9319-278F18C21E35}">
      <dgm:prSet/>
      <dgm:spPr/>
      <dgm:t>
        <a:bodyPr/>
        <a:lstStyle/>
        <a:p>
          <a:endParaRPr lang="cs-CZ"/>
        </a:p>
      </dgm:t>
    </dgm:pt>
    <dgm:pt modelId="{3B684D6A-DA2C-4E9D-B3C4-331C43B44ACC}" type="sibTrans" cxnId="{8F92743C-B6BF-4FE2-9319-278F18C21E35}">
      <dgm:prSet/>
      <dgm:spPr/>
      <dgm:t>
        <a:bodyPr/>
        <a:lstStyle/>
        <a:p>
          <a:endParaRPr lang="cs-CZ"/>
        </a:p>
      </dgm:t>
    </dgm:pt>
    <dgm:pt modelId="{1A258DD9-EE3D-483E-ABEB-347CBD6B0F0A}" type="pres">
      <dgm:prSet presAssocID="{69CE243F-A265-4735-A69D-B8EF17E4F86A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B62480C-AE14-4733-9FEA-7F86AAC1B86C}" type="pres">
      <dgm:prSet presAssocID="{21D3AA14-B1FA-4DD7-9FAC-021B38510501}" presName="centerShape" presStyleLbl="node0" presStyleIdx="0" presStyleCnt="1"/>
      <dgm:spPr/>
      <dgm:t>
        <a:bodyPr/>
        <a:lstStyle/>
        <a:p>
          <a:endParaRPr lang="cs-CZ"/>
        </a:p>
      </dgm:t>
    </dgm:pt>
    <dgm:pt modelId="{D23CF2B2-566C-43D3-914A-38893FBA21CE}" type="pres">
      <dgm:prSet presAssocID="{B11FA335-BDC0-412F-9723-966C864C6F22}" presName="Name9" presStyleLbl="parChTrans1D2" presStyleIdx="0" presStyleCnt="4"/>
      <dgm:spPr/>
      <dgm:t>
        <a:bodyPr/>
        <a:lstStyle/>
        <a:p>
          <a:endParaRPr lang="cs-CZ"/>
        </a:p>
      </dgm:t>
    </dgm:pt>
    <dgm:pt modelId="{2A216879-D30E-416E-82C4-47604C31CBA8}" type="pres">
      <dgm:prSet presAssocID="{B11FA335-BDC0-412F-9723-966C864C6F22}" presName="connTx" presStyleLbl="parChTrans1D2" presStyleIdx="0" presStyleCnt="4"/>
      <dgm:spPr/>
      <dgm:t>
        <a:bodyPr/>
        <a:lstStyle/>
        <a:p>
          <a:endParaRPr lang="cs-CZ"/>
        </a:p>
      </dgm:t>
    </dgm:pt>
    <dgm:pt modelId="{D80824F1-7676-4462-A677-3FB6FC726354}" type="pres">
      <dgm:prSet presAssocID="{56F1A7CB-0F67-4721-BD1E-714F674E8AF5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0BFD01-9581-4EE7-ACC6-477BA65D5B79}" type="pres">
      <dgm:prSet presAssocID="{B2911DC1-DC88-487B-93A0-41DBAE082951}" presName="Name9" presStyleLbl="parChTrans1D2" presStyleIdx="1" presStyleCnt="4"/>
      <dgm:spPr/>
      <dgm:t>
        <a:bodyPr/>
        <a:lstStyle/>
        <a:p>
          <a:endParaRPr lang="cs-CZ"/>
        </a:p>
      </dgm:t>
    </dgm:pt>
    <dgm:pt modelId="{4201FE9F-8C2A-4E42-A6A8-E95A0C346AD5}" type="pres">
      <dgm:prSet presAssocID="{B2911DC1-DC88-487B-93A0-41DBAE082951}" presName="connTx" presStyleLbl="parChTrans1D2" presStyleIdx="1" presStyleCnt="4"/>
      <dgm:spPr/>
      <dgm:t>
        <a:bodyPr/>
        <a:lstStyle/>
        <a:p>
          <a:endParaRPr lang="cs-CZ"/>
        </a:p>
      </dgm:t>
    </dgm:pt>
    <dgm:pt modelId="{0A20170F-7399-4A91-A157-22C681A64E34}" type="pres">
      <dgm:prSet presAssocID="{FAEB9085-B13F-4BD2-9831-ACD9E2AA27FC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6446F9-4F63-4AA6-8481-372699F85491}" type="pres">
      <dgm:prSet presAssocID="{2B96301F-997B-4D3B-8B07-590A6302167A}" presName="Name9" presStyleLbl="parChTrans1D2" presStyleIdx="2" presStyleCnt="4"/>
      <dgm:spPr/>
      <dgm:t>
        <a:bodyPr/>
        <a:lstStyle/>
        <a:p>
          <a:endParaRPr lang="cs-CZ"/>
        </a:p>
      </dgm:t>
    </dgm:pt>
    <dgm:pt modelId="{D9E383B0-6858-406C-A7E5-0D31A57D73A2}" type="pres">
      <dgm:prSet presAssocID="{2B96301F-997B-4D3B-8B07-590A6302167A}" presName="connTx" presStyleLbl="parChTrans1D2" presStyleIdx="2" presStyleCnt="4"/>
      <dgm:spPr/>
      <dgm:t>
        <a:bodyPr/>
        <a:lstStyle/>
        <a:p>
          <a:endParaRPr lang="cs-CZ"/>
        </a:p>
      </dgm:t>
    </dgm:pt>
    <dgm:pt modelId="{C7C5A994-7868-4E25-B53E-0D7B12860F24}" type="pres">
      <dgm:prSet presAssocID="{79F7FC76-FEDA-4355-88A6-B11ED92B82EF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3A6DDD-D3DA-4DB5-8EA3-36116036D1E7}" type="pres">
      <dgm:prSet presAssocID="{3E7DA8C2-CDB7-4539-A94D-205B654E5EDA}" presName="Name9" presStyleLbl="parChTrans1D2" presStyleIdx="3" presStyleCnt="4"/>
      <dgm:spPr/>
      <dgm:t>
        <a:bodyPr/>
        <a:lstStyle/>
        <a:p>
          <a:endParaRPr lang="cs-CZ"/>
        </a:p>
      </dgm:t>
    </dgm:pt>
    <dgm:pt modelId="{49F81206-0DF0-44DD-BB3F-5649845E072F}" type="pres">
      <dgm:prSet presAssocID="{3E7DA8C2-CDB7-4539-A94D-205B654E5EDA}" presName="connTx" presStyleLbl="parChTrans1D2" presStyleIdx="3" presStyleCnt="4"/>
      <dgm:spPr/>
      <dgm:t>
        <a:bodyPr/>
        <a:lstStyle/>
        <a:p>
          <a:endParaRPr lang="cs-CZ"/>
        </a:p>
      </dgm:t>
    </dgm:pt>
    <dgm:pt modelId="{A7788012-D0E7-4216-A84F-91A3FA4F3596}" type="pres">
      <dgm:prSet presAssocID="{75D544DB-3E36-4500-B900-B961793D5C9D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5A4E01-E2D2-4375-A930-86B87EB5C60F}" type="presOf" srcId="{3E7DA8C2-CDB7-4539-A94D-205B654E5EDA}" destId="{F43A6DDD-D3DA-4DB5-8EA3-36116036D1E7}" srcOrd="0" destOrd="0" presId="urn:microsoft.com/office/officeart/2005/8/layout/radial1"/>
    <dgm:cxn modelId="{0412DAE5-71E7-476F-9FFE-161924FCDF7F}" srcId="{21D3AA14-B1FA-4DD7-9FAC-021B38510501}" destId="{56F1A7CB-0F67-4721-BD1E-714F674E8AF5}" srcOrd="0" destOrd="0" parTransId="{B11FA335-BDC0-412F-9723-966C864C6F22}" sibTransId="{6BD176F3-522D-42A3-A8AA-3D51BBA6E052}"/>
    <dgm:cxn modelId="{C81E444D-A0C5-4CAE-B06B-9BB2C30FFDA6}" type="presOf" srcId="{3E7DA8C2-CDB7-4539-A94D-205B654E5EDA}" destId="{49F81206-0DF0-44DD-BB3F-5649845E072F}" srcOrd="1" destOrd="0" presId="urn:microsoft.com/office/officeart/2005/8/layout/radial1"/>
    <dgm:cxn modelId="{52520507-1F10-42C9-B001-46C18E38288C}" srcId="{21D3AA14-B1FA-4DD7-9FAC-021B38510501}" destId="{FAEB9085-B13F-4BD2-9831-ACD9E2AA27FC}" srcOrd="1" destOrd="0" parTransId="{B2911DC1-DC88-487B-93A0-41DBAE082951}" sibTransId="{65708D85-87B0-4560-996C-8916EE218B5F}"/>
    <dgm:cxn modelId="{E4864C79-10C7-473D-8F55-991F22D7006C}" type="presOf" srcId="{75D544DB-3E36-4500-B900-B961793D5C9D}" destId="{A7788012-D0E7-4216-A84F-91A3FA4F3596}" srcOrd="0" destOrd="0" presId="urn:microsoft.com/office/officeart/2005/8/layout/radial1"/>
    <dgm:cxn modelId="{D42D9213-56DA-46B9-A24D-B80BC0A96BC6}" type="presOf" srcId="{B2911DC1-DC88-487B-93A0-41DBAE082951}" destId="{4201FE9F-8C2A-4E42-A6A8-E95A0C346AD5}" srcOrd="1" destOrd="0" presId="urn:microsoft.com/office/officeart/2005/8/layout/radial1"/>
    <dgm:cxn modelId="{ED6BB784-C20E-4B4B-A43F-F134009C44FF}" type="presOf" srcId="{2B96301F-997B-4D3B-8B07-590A6302167A}" destId="{D9E383B0-6858-406C-A7E5-0D31A57D73A2}" srcOrd="1" destOrd="0" presId="urn:microsoft.com/office/officeart/2005/8/layout/radial1"/>
    <dgm:cxn modelId="{52824C87-DAB7-4663-8CBE-66E2A69A28A5}" srcId="{69CE243F-A265-4735-A69D-B8EF17E4F86A}" destId="{21D3AA14-B1FA-4DD7-9FAC-021B38510501}" srcOrd="0" destOrd="0" parTransId="{C5E74CDE-7778-4AA6-AFA7-DFD6B8713206}" sibTransId="{6674D5BB-19C7-440F-B51D-77559D6CE572}"/>
    <dgm:cxn modelId="{77A6DEEF-5AB0-4110-A43C-ADD41D3E3CAC}" type="presOf" srcId="{FAEB9085-B13F-4BD2-9831-ACD9E2AA27FC}" destId="{0A20170F-7399-4A91-A157-22C681A64E34}" srcOrd="0" destOrd="0" presId="urn:microsoft.com/office/officeart/2005/8/layout/radial1"/>
    <dgm:cxn modelId="{6DD752C7-A159-4B92-9329-A239EE91C291}" type="presOf" srcId="{21D3AA14-B1FA-4DD7-9FAC-021B38510501}" destId="{2B62480C-AE14-4733-9FEA-7F86AAC1B86C}" srcOrd="0" destOrd="0" presId="urn:microsoft.com/office/officeart/2005/8/layout/radial1"/>
    <dgm:cxn modelId="{F2A7FAF5-4E6F-4CC6-943A-D9EF5A42D88E}" type="presOf" srcId="{56F1A7CB-0F67-4721-BD1E-714F674E8AF5}" destId="{D80824F1-7676-4462-A677-3FB6FC726354}" srcOrd="0" destOrd="0" presId="urn:microsoft.com/office/officeart/2005/8/layout/radial1"/>
    <dgm:cxn modelId="{77278710-6624-4796-A73C-7D5543922CC3}" type="presOf" srcId="{B11FA335-BDC0-412F-9723-966C864C6F22}" destId="{2A216879-D30E-416E-82C4-47604C31CBA8}" srcOrd="1" destOrd="0" presId="urn:microsoft.com/office/officeart/2005/8/layout/radial1"/>
    <dgm:cxn modelId="{33702465-F355-48B3-BC77-AB0374DB5771}" type="presOf" srcId="{2B96301F-997B-4D3B-8B07-590A6302167A}" destId="{1F6446F9-4F63-4AA6-8481-372699F85491}" srcOrd="0" destOrd="0" presId="urn:microsoft.com/office/officeart/2005/8/layout/radial1"/>
    <dgm:cxn modelId="{9899CB85-AD85-4FE9-B1E9-4A338AD11506}" type="presOf" srcId="{B2911DC1-DC88-487B-93A0-41DBAE082951}" destId="{F30BFD01-9581-4EE7-ACC6-477BA65D5B79}" srcOrd="0" destOrd="0" presId="urn:microsoft.com/office/officeart/2005/8/layout/radial1"/>
    <dgm:cxn modelId="{65B1AAD1-81C9-4F6C-B3B5-89C022975135}" type="presOf" srcId="{B11FA335-BDC0-412F-9723-966C864C6F22}" destId="{D23CF2B2-566C-43D3-914A-38893FBA21CE}" srcOrd="0" destOrd="0" presId="urn:microsoft.com/office/officeart/2005/8/layout/radial1"/>
    <dgm:cxn modelId="{AC245FA6-C491-4CBE-BAF1-B4B9EF08288F}" type="presOf" srcId="{79F7FC76-FEDA-4355-88A6-B11ED92B82EF}" destId="{C7C5A994-7868-4E25-B53E-0D7B12860F24}" srcOrd="0" destOrd="0" presId="urn:microsoft.com/office/officeart/2005/8/layout/radial1"/>
    <dgm:cxn modelId="{8A8DB62A-B0C4-4548-B189-FC814BA0D569}" type="presOf" srcId="{69CE243F-A265-4735-A69D-B8EF17E4F86A}" destId="{1A258DD9-EE3D-483E-ABEB-347CBD6B0F0A}" srcOrd="0" destOrd="0" presId="urn:microsoft.com/office/officeart/2005/8/layout/radial1"/>
    <dgm:cxn modelId="{8F92743C-B6BF-4FE2-9319-278F18C21E35}" srcId="{21D3AA14-B1FA-4DD7-9FAC-021B38510501}" destId="{75D544DB-3E36-4500-B900-B961793D5C9D}" srcOrd="3" destOrd="0" parTransId="{3E7DA8C2-CDB7-4539-A94D-205B654E5EDA}" sibTransId="{3B684D6A-DA2C-4E9D-B3C4-331C43B44ACC}"/>
    <dgm:cxn modelId="{9AA270CD-F0E1-472C-8B35-011C21D97743}" srcId="{21D3AA14-B1FA-4DD7-9FAC-021B38510501}" destId="{79F7FC76-FEDA-4355-88A6-B11ED92B82EF}" srcOrd="2" destOrd="0" parTransId="{2B96301F-997B-4D3B-8B07-590A6302167A}" sibTransId="{C8ACB674-0E4A-4650-9934-994C16B0B743}"/>
    <dgm:cxn modelId="{21DB55A7-93CE-488B-B252-C04B8DDAE5FB}" type="presParOf" srcId="{1A258DD9-EE3D-483E-ABEB-347CBD6B0F0A}" destId="{2B62480C-AE14-4733-9FEA-7F86AAC1B86C}" srcOrd="0" destOrd="0" presId="urn:microsoft.com/office/officeart/2005/8/layout/radial1"/>
    <dgm:cxn modelId="{8EB81FFC-A7E4-4042-B3FB-C8D3840284CC}" type="presParOf" srcId="{1A258DD9-EE3D-483E-ABEB-347CBD6B0F0A}" destId="{D23CF2B2-566C-43D3-914A-38893FBA21CE}" srcOrd="1" destOrd="0" presId="urn:microsoft.com/office/officeart/2005/8/layout/radial1"/>
    <dgm:cxn modelId="{E9C4E0C5-2605-48B4-83DA-8458D837C9C1}" type="presParOf" srcId="{D23CF2B2-566C-43D3-914A-38893FBA21CE}" destId="{2A216879-D30E-416E-82C4-47604C31CBA8}" srcOrd="0" destOrd="0" presId="urn:microsoft.com/office/officeart/2005/8/layout/radial1"/>
    <dgm:cxn modelId="{0E982DA3-21C1-4811-BD1F-5DDD42A97581}" type="presParOf" srcId="{1A258DD9-EE3D-483E-ABEB-347CBD6B0F0A}" destId="{D80824F1-7676-4462-A677-3FB6FC726354}" srcOrd="2" destOrd="0" presId="urn:microsoft.com/office/officeart/2005/8/layout/radial1"/>
    <dgm:cxn modelId="{8E0C83E8-F750-4662-8C27-A0C6B744AC3A}" type="presParOf" srcId="{1A258DD9-EE3D-483E-ABEB-347CBD6B0F0A}" destId="{F30BFD01-9581-4EE7-ACC6-477BA65D5B79}" srcOrd="3" destOrd="0" presId="urn:microsoft.com/office/officeart/2005/8/layout/radial1"/>
    <dgm:cxn modelId="{E11C4B92-A91F-45AF-B4A7-FB68BFCEED72}" type="presParOf" srcId="{F30BFD01-9581-4EE7-ACC6-477BA65D5B79}" destId="{4201FE9F-8C2A-4E42-A6A8-E95A0C346AD5}" srcOrd="0" destOrd="0" presId="urn:microsoft.com/office/officeart/2005/8/layout/radial1"/>
    <dgm:cxn modelId="{8A968B28-058B-4A6D-ACB7-D41DC6AEAF02}" type="presParOf" srcId="{1A258DD9-EE3D-483E-ABEB-347CBD6B0F0A}" destId="{0A20170F-7399-4A91-A157-22C681A64E34}" srcOrd="4" destOrd="0" presId="urn:microsoft.com/office/officeart/2005/8/layout/radial1"/>
    <dgm:cxn modelId="{AA8A488F-9A4B-4F00-A595-47EC793EEC0A}" type="presParOf" srcId="{1A258DD9-EE3D-483E-ABEB-347CBD6B0F0A}" destId="{1F6446F9-4F63-4AA6-8481-372699F85491}" srcOrd="5" destOrd="0" presId="urn:microsoft.com/office/officeart/2005/8/layout/radial1"/>
    <dgm:cxn modelId="{E3A88AFE-1D8A-4C3D-A448-A3AEA893BFF8}" type="presParOf" srcId="{1F6446F9-4F63-4AA6-8481-372699F85491}" destId="{D9E383B0-6858-406C-A7E5-0D31A57D73A2}" srcOrd="0" destOrd="0" presId="urn:microsoft.com/office/officeart/2005/8/layout/radial1"/>
    <dgm:cxn modelId="{65F3A841-873A-453D-9209-B2E36D806F6A}" type="presParOf" srcId="{1A258DD9-EE3D-483E-ABEB-347CBD6B0F0A}" destId="{C7C5A994-7868-4E25-B53E-0D7B12860F24}" srcOrd="6" destOrd="0" presId="urn:microsoft.com/office/officeart/2005/8/layout/radial1"/>
    <dgm:cxn modelId="{19EC3D4A-55C1-4A5C-88C5-F7E57CBCC3F7}" type="presParOf" srcId="{1A258DD9-EE3D-483E-ABEB-347CBD6B0F0A}" destId="{F43A6DDD-D3DA-4DB5-8EA3-36116036D1E7}" srcOrd="7" destOrd="0" presId="urn:microsoft.com/office/officeart/2005/8/layout/radial1"/>
    <dgm:cxn modelId="{C52E565C-0F17-4A88-80E8-EB419929FD28}" type="presParOf" srcId="{F43A6DDD-D3DA-4DB5-8EA3-36116036D1E7}" destId="{49F81206-0DF0-44DD-BB3F-5649845E072F}" srcOrd="0" destOrd="0" presId="urn:microsoft.com/office/officeart/2005/8/layout/radial1"/>
    <dgm:cxn modelId="{53796BCE-7401-4CEE-B2A0-1617ABAFFC16}" type="presParOf" srcId="{1A258DD9-EE3D-483E-ABEB-347CBD6B0F0A}" destId="{A7788012-D0E7-4216-A84F-91A3FA4F3596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1EE01D-007D-43AC-A779-7F34C874C317}">
      <dsp:nvSpPr>
        <dsp:cNvPr id="0" name=""/>
        <dsp:cNvSpPr/>
      </dsp:nvSpPr>
      <dsp:spPr>
        <a:xfrm>
          <a:off x="1497707" y="1654883"/>
          <a:ext cx="1078221" cy="1078221"/>
        </a:xfrm>
        <a:prstGeom prst="ellipse">
          <a:avLst/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i, y</a:t>
          </a:r>
          <a:endParaRPr lang="cs-CZ" sz="4200" b="1" kern="1200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1655609" y="1812785"/>
        <a:ext cx="762417" cy="762417"/>
      </dsp:txXfrm>
    </dsp:sp>
    <dsp:sp modelId="{4E8B888A-A4D6-44F5-89D0-74C112935628}">
      <dsp:nvSpPr>
        <dsp:cNvPr id="0" name=""/>
        <dsp:cNvSpPr/>
      </dsp:nvSpPr>
      <dsp:spPr>
        <a:xfrm rot="16234651">
          <a:off x="1925047" y="1253085"/>
          <a:ext cx="238815" cy="3665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1960508" y="1362224"/>
        <a:ext cx="167171" cy="219957"/>
      </dsp:txXfrm>
    </dsp:sp>
    <dsp:sp modelId="{D5A82027-AE6E-4026-8C4F-9E42C27A1912}">
      <dsp:nvSpPr>
        <dsp:cNvPr id="0" name=""/>
        <dsp:cNvSpPr/>
      </dsp:nvSpPr>
      <dsp:spPr>
        <a:xfrm>
          <a:off x="1513117" y="126145"/>
          <a:ext cx="1078221" cy="1078221"/>
        </a:xfrm>
        <a:prstGeom prst="ellipse">
          <a:avLst/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PL_Š</a:t>
          </a:r>
          <a:endParaRPr lang="cs-CZ" sz="2200" b="1" kern="1200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1671019" y="284047"/>
        <a:ext cx="762417" cy="762417"/>
      </dsp:txXfrm>
    </dsp:sp>
    <dsp:sp modelId="{2C9A5B69-33CA-40AB-99A2-ECC65F31CE94}">
      <dsp:nvSpPr>
        <dsp:cNvPr id="0" name=""/>
        <dsp:cNvSpPr/>
      </dsp:nvSpPr>
      <dsp:spPr>
        <a:xfrm rot="21532820">
          <a:off x="2674915" y="1995891"/>
          <a:ext cx="238816" cy="3665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674922" y="2069910"/>
        <a:ext cx="167171" cy="219957"/>
      </dsp:txXfrm>
    </dsp:sp>
    <dsp:sp modelId="{2D74EFEF-D772-4DBB-A9A6-AAC03A0CB4BB}">
      <dsp:nvSpPr>
        <dsp:cNvPr id="0" name=""/>
        <dsp:cNvSpPr/>
      </dsp:nvSpPr>
      <dsp:spPr>
        <a:xfrm>
          <a:off x="3026234" y="1625009"/>
          <a:ext cx="1078221" cy="1078221"/>
        </a:xfrm>
        <a:prstGeom prst="ellipse">
          <a:avLst/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L_TR</a:t>
          </a:r>
          <a:endParaRPr lang="cs-CZ" sz="2200" b="1" kern="1200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3184136" y="1782911"/>
        <a:ext cx="762417" cy="762417"/>
      </dsp:txXfrm>
    </dsp:sp>
    <dsp:sp modelId="{6CC6AF17-4524-4B8F-AB75-D31E331F016E}">
      <dsp:nvSpPr>
        <dsp:cNvPr id="0" name=""/>
        <dsp:cNvSpPr/>
      </dsp:nvSpPr>
      <dsp:spPr>
        <a:xfrm rot="5364514">
          <a:off x="1934579" y="2750868"/>
          <a:ext cx="219759" cy="3665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1967203" y="2791225"/>
        <a:ext cx="153831" cy="219957"/>
      </dsp:txXfrm>
    </dsp:sp>
    <dsp:sp modelId="{8EAFAB58-1BF2-4E9E-8425-6C83C7372454}">
      <dsp:nvSpPr>
        <dsp:cNvPr id="0" name=""/>
        <dsp:cNvSpPr/>
      </dsp:nvSpPr>
      <dsp:spPr>
        <a:xfrm>
          <a:off x="1513117" y="3147665"/>
          <a:ext cx="1078221" cy="1078221"/>
        </a:xfrm>
        <a:prstGeom prst="ellipse">
          <a:avLst/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TAL_Ř</a:t>
          </a:r>
          <a:endParaRPr lang="cs-CZ" sz="2200" b="1" kern="1200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1671019" y="3305567"/>
        <a:ext cx="762417" cy="762417"/>
      </dsp:txXfrm>
    </dsp:sp>
    <dsp:sp modelId="{569AF38C-618C-4BEC-8003-CDBB7CCDC299}">
      <dsp:nvSpPr>
        <dsp:cNvPr id="0" name=""/>
        <dsp:cNvSpPr/>
      </dsp:nvSpPr>
      <dsp:spPr>
        <a:xfrm rot="10841329">
          <a:off x="1184833" y="2001782"/>
          <a:ext cx="221135" cy="3665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1251171" y="2075500"/>
        <a:ext cx="154795" cy="219957"/>
      </dsp:txXfrm>
    </dsp:sp>
    <dsp:sp modelId="{7ACE9FD4-FB76-43BD-8E22-D1B871CC7EC9}">
      <dsp:nvSpPr>
        <dsp:cNvPr id="0" name=""/>
        <dsp:cNvSpPr/>
      </dsp:nvSpPr>
      <dsp:spPr>
        <a:xfrm>
          <a:off x="2357" y="1636905"/>
          <a:ext cx="1078221" cy="1078221"/>
        </a:xfrm>
        <a:prstGeom prst="ellipse">
          <a:avLst/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ML_N</a:t>
          </a:r>
          <a:endParaRPr lang="cs-CZ" sz="2200" b="1" kern="1200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160259" y="1794807"/>
        <a:ext cx="762417" cy="7624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62480C-AE14-4733-9FEA-7F86AAC1B86C}">
      <dsp:nvSpPr>
        <dsp:cNvPr id="0" name=""/>
        <dsp:cNvSpPr/>
      </dsp:nvSpPr>
      <dsp:spPr>
        <a:xfrm>
          <a:off x="2014737" y="1472705"/>
          <a:ext cx="1118588" cy="1118588"/>
        </a:xfrm>
        <a:prstGeom prst="ellipse">
          <a:avLst/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845" tIns="29845" rIns="29845" bIns="29845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i, y</a:t>
          </a:r>
          <a:endParaRPr lang="cs-CZ" sz="4700" kern="1200" dirty="0"/>
        </a:p>
      </dsp:txBody>
      <dsp:txXfrm>
        <a:off x="2178550" y="1636518"/>
        <a:ext cx="790962" cy="790962"/>
      </dsp:txXfrm>
    </dsp:sp>
    <dsp:sp modelId="{D23CF2B2-566C-43D3-914A-38893FBA21CE}">
      <dsp:nvSpPr>
        <dsp:cNvPr id="0" name=""/>
        <dsp:cNvSpPr/>
      </dsp:nvSpPr>
      <dsp:spPr>
        <a:xfrm rot="16200000">
          <a:off x="2404926" y="1284045"/>
          <a:ext cx="338210" cy="39110"/>
        </a:xfrm>
        <a:custGeom>
          <a:avLst/>
          <a:gdLst/>
          <a:ahLst/>
          <a:cxnLst/>
          <a:rect l="0" t="0" r="0" b="0"/>
          <a:pathLst>
            <a:path>
              <a:moveTo>
                <a:pt x="0" y="19555"/>
              </a:moveTo>
              <a:lnTo>
                <a:pt x="338210" y="1955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565576" y="1295145"/>
        <a:ext cx="16910" cy="16910"/>
      </dsp:txXfrm>
    </dsp:sp>
    <dsp:sp modelId="{D80824F1-7676-4462-A677-3FB6FC726354}">
      <dsp:nvSpPr>
        <dsp:cNvPr id="0" name=""/>
        <dsp:cNvSpPr/>
      </dsp:nvSpPr>
      <dsp:spPr>
        <a:xfrm>
          <a:off x="2014737" y="15907"/>
          <a:ext cx="1118588" cy="1118588"/>
        </a:xfrm>
        <a:prstGeom prst="ellipse">
          <a:avLst/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L_NÝ</a:t>
          </a:r>
          <a:endParaRPr lang="cs-CZ" sz="2300" kern="1200" dirty="0"/>
        </a:p>
      </dsp:txBody>
      <dsp:txXfrm>
        <a:off x="2178550" y="179720"/>
        <a:ext cx="790962" cy="790962"/>
      </dsp:txXfrm>
    </dsp:sp>
    <dsp:sp modelId="{F30BFD01-9581-4EE7-ACC6-477BA65D5B79}">
      <dsp:nvSpPr>
        <dsp:cNvPr id="0" name=""/>
        <dsp:cNvSpPr/>
      </dsp:nvSpPr>
      <dsp:spPr>
        <a:xfrm>
          <a:off x="3133326" y="2012444"/>
          <a:ext cx="338210" cy="39110"/>
        </a:xfrm>
        <a:custGeom>
          <a:avLst/>
          <a:gdLst/>
          <a:ahLst/>
          <a:cxnLst/>
          <a:rect l="0" t="0" r="0" b="0"/>
          <a:pathLst>
            <a:path>
              <a:moveTo>
                <a:pt x="0" y="19555"/>
              </a:moveTo>
              <a:lnTo>
                <a:pt x="338210" y="1955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293976" y="2023544"/>
        <a:ext cx="16910" cy="16910"/>
      </dsp:txXfrm>
    </dsp:sp>
    <dsp:sp modelId="{0A20170F-7399-4A91-A157-22C681A64E34}">
      <dsp:nvSpPr>
        <dsp:cNvPr id="0" name=""/>
        <dsp:cNvSpPr/>
      </dsp:nvSpPr>
      <dsp:spPr>
        <a:xfrm>
          <a:off x="3471536" y="1472705"/>
          <a:ext cx="1118588" cy="1118588"/>
        </a:xfrm>
        <a:prstGeom prst="ellipse">
          <a:avLst/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SPL_N</a:t>
          </a:r>
          <a:endParaRPr lang="cs-CZ" sz="2300" kern="1200" dirty="0"/>
        </a:p>
      </dsp:txBody>
      <dsp:txXfrm>
        <a:off x="3635349" y="1636518"/>
        <a:ext cx="790962" cy="790962"/>
      </dsp:txXfrm>
    </dsp:sp>
    <dsp:sp modelId="{1F6446F9-4F63-4AA6-8481-372699F85491}">
      <dsp:nvSpPr>
        <dsp:cNvPr id="0" name=""/>
        <dsp:cNvSpPr/>
      </dsp:nvSpPr>
      <dsp:spPr>
        <a:xfrm rot="5400000">
          <a:off x="2404926" y="2740843"/>
          <a:ext cx="338210" cy="39110"/>
        </a:xfrm>
        <a:custGeom>
          <a:avLst/>
          <a:gdLst/>
          <a:ahLst/>
          <a:cxnLst/>
          <a:rect l="0" t="0" r="0" b="0"/>
          <a:pathLst>
            <a:path>
              <a:moveTo>
                <a:pt x="0" y="19555"/>
              </a:moveTo>
              <a:lnTo>
                <a:pt x="338210" y="1955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565576" y="2751944"/>
        <a:ext cx="16910" cy="16910"/>
      </dsp:txXfrm>
    </dsp:sp>
    <dsp:sp modelId="{C7C5A994-7868-4E25-B53E-0D7B12860F24}">
      <dsp:nvSpPr>
        <dsp:cNvPr id="0" name=""/>
        <dsp:cNvSpPr/>
      </dsp:nvSpPr>
      <dsp:spPr>
        <a:xfrm>
          <a:off x="2014737" y="2929504"/>
          <a:ext cx="1118588" cy="1118588"/>
        </a:xfrm>
        <a:prstGeom prst="ellipse">
          <a:avLst/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ML_T</a:t>
          </a:r>
          <a:endParaRPr lang="cs-CZ" sz="2300" kern="1200" dirty="0"/>
        </a:p>
      </dsp:txBody>
      <dsp:txXfrm>
        <a:off x="2178550" y="3093317"/>
        <a:ext cx="790962" cy="790962"/>
      </dsp:txXfrm>
    </dsp:sp>
    <dsp:sp modelId="{F43A6DDD-D3DA-4DB5-8EA3-36116036D1E7}">
      <dsp:nvSpPr>
        <dsp:cNvPr id="0" name=""/>
        <dsp:cNvSpPr/>
      </dsp:nvSpPr>
      <dsp:spPr>
        <a:xfrm rot="10800000">
          <a:off x="1676527" y="2012444"/>
          <a:ext cx="338210" cy="39110"/>
        </a:xfrm>
        <a:custGeom>
          <a:avLst/>
          <a:gdLst/>
          <a:ahLst/>
          <a:cxnLst/>
          <a:rect l="0" t="0" r="0" b="0"/>
          <a:pathLst>
            <a:path>
              <a:moveTo>
                <a:pt x="0" y="19555"/>
              </a:moveTo>
              <a:lnTo>
                <a:pt x="338210" y="1955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1837177" y="2023544"/>
        <a:ext cx="16910" cy="16910"/>
      </dsp:txXfrm>
    </dsp:sp>
    <dsp:sp modelId="{A7788012-D0E7-4216-A84F-91A3FA4F3596}">
      <dsp:nvSpPr>
        <dsp:cNvPr id="0" name=""/>
        <dsp:cNvSpPr/>
      </dsp:nvSpPr>
      <dsp:spPr>
        <a:xfrm>
          <a:off x="557939" y="1472705"/>
          <a:ext cx="1118588" cy="1118588"/>
        </a:xfrm>
        <a:prstGeom prst="ellipse">
          <a:avLst/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L_ČÍ</a:t>
          </a:r>
          <a:endParaRPr lang="cs-CZ" sz="2300" kern="1200" dirty="0"/>
        </a:p>
      </dsp:txBody>
      <dsp:txXfrm>
        <a:off x="721752" y="1636518"/>
        <a:ext cx="790962" cy="7909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1984342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</a:t>
                      </a:r>
                      <a:r>
                        <a:rPr lang="cs-CZ" sz="1400" baseline="0" dirty="0" smtClean="0"/>
                        <a:t>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VY_12_INOVACE_73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Vyjmenovaná slova po L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Opakování a upevňování</a:t>
                      </a:r>
                      <a:r>
                        <a:rPr lang="cs-CZ" sz="1400" baseline="0" dirty="0" smtClean="0"/>
                        <a:t> znalostí vyjmenovaných slov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04.09.2012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05.12.2013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92028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po 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lyšet, mlýn, blýskat se, polykat, plynout, plýtvat, vzlykat, lysý, lýtko, lyže, pelyněk, plyš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b="1" dirty="0" smtClean="0"/>
              <a:t>Doplň správně i, y:</a:t>
            </a:r>
          </a:p>
          <a:p>
            <a:pPr marL="0" indent="0" algn="just">
              <a:buNone/>
            </a:pPr>
            <a:r>
              <a:rPr lang="cs-CZ" sz="2400" dirty="0" smtClean="0"/>
              <a:t>	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Sl_šet volání, potichu vzl_kat, L_sá hora, v dálce se bl_ská, hnědá kl_sna, zdravé pl_ce, dort se rozpl_val na jazyku, louka plná pampel_šek, pl_šové zvířátko, čas pl_nul, červený tul_pán, dítě vzl_kalo, mám nové l_že, jahodová zmrzl_na, sbíhají se mi sl_ny, barevné skl_čko.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b="1" i="1" dirty="0"/>
              <a:t>Doplň a seřaď vlastní jména podle abecedy: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B050"/>
                </a:solidFill>
              </a:rPr>
              <a:t>Dal_bor, L_nda, L_buše, Dal_mil, </a:t>
            </a:r>
            <a:r>
              <a:rPr lang="cs-CZ" sz="2400" dirty="0" smtClean="0">
                <a:solidFill>
                  <a:srgbClr val="00B050"/>
                </a:solidFill>
              </a:rPr>
              <a:t>Al_ce</a:t>
            </a:r>
            <a:r>
              <a:rPr lang="cs-CZ" sz="2400" dirty="0">
                <a:solidFill>
                  <a:srgbClr val="00B050"/>
                </a:solidFill>
              </a:rPr>
              <a:t>, Jul_us, L_da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01132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83264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u="sng" dirty="0" smtClean="0"/>
              <a:t>Pamatuj si!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líčí	  x	lýčí			líska	    x	lyska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(vypráví)</a:t>
            </a: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(pod kůrou stromu)</a:t>
            </a: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(druh ořechu)     (vodní pták)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m</a:t>
            </a:r>
            <a:r>
              <a:rPr lang="cs-CZ" sz="2400" b="1" dirty="0" smtClean="0">
                <a:solidFill>
                  <a:srgbClr val="FF0000"/>
                </a:solidFill>
              </a:rPr>
              <a:t>lít	  x	mlýn			blízká	    x	blýská se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(kávu)	       (starý mlýn)	      (blízká osoba)     (při bouřce)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i="1" dirty="0" smtClean="0"/>
              <a:t>Vysvětli rčení: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Bližší košile než kabát.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211726"/>
            <a:ext cx="1829714" cy="1565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6196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496944" cy="61206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Vybarvi pole s vyjmenovanými slovy červeně, ostatní žlutě</a:t>
            </a:r>
          </a:p>
          <a:p>
            <a:pPr marL="0" indent="0" algn="ctr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66745426"/>
              </p:ext>
            </p:extLst>
          </p:nvPr>
        </p:nvGraphicFramePr>
        <p:xfrm>
          <a:off x="323528" y="1916832"/>
          <a:ext cx="4104456" cy="4352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477659339"/>
              </p:ext>
            </p:extLst>
          </p:nvPr>
        </p:nvGraphicFramePr>
        <p:xfrm>
          <a:off x="3995936" y="2060848"/>
          <a:ext cx="5148064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943819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Vybarvi </a:t>
            </a:r>
            <a:r>
              <a:rPr lang="cs-CZ" sz="2400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modře</a:t>
            </a:r>
            <a:r>
              <a:rPr lang="cs-CZ" sz="2400" b="1" dirty="0" smtClean="0"/>
              <a:t> slova vyjmenovaná, </a:t>
            </a:r>
            <a:r>
              <a:rPr lang="cs-CZ" sz="24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žlutě</a:t>
            </a:r>
            <a:r>
              <a:rPr lang="cs-CZ" sz="2400" b="1" dirty="0" smtClean="0"/>
              <a:t> příbuzná a 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červeně</a:t>
            </a:r>
            <a:r>
              <a:rPr lang="cs-CZ" sz="2400" b="1" dirty="0" smtClean="0"/>
              <a:t> slova s „i“ po „l“</a:t>
            </a:r>
            <a:endParaRPr lang="cs-CZ" sz="2400" b="1" dirty="0"/>
          </a:p>
        </p:txBody>
      </p:sp>
      <p:pic>
        <p:nvPicPr>
          <p:cNvPr id="1026" name="Picture 2" descr="C:\Users\DMU\Desktop\DUM\IMG_478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980728"/>
            <a:ext cx="6624736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6659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434013"/>
          </a:xfrm>
        </p:spPr>
        <p:txBody>
          <a:bodyPr>
            <a:normAutofit fontScale="97500"/>
          </a:bodyPr>
          <a:lstStyle/>
          <a:p>
            <a:pPr marL="0" indent="0">
              <a:buNone/>
            </a:pPr>
            <a:r>
              <a:rPr lang="cs-CZ" sz="1200" b="1" dirty="0"/>
              <a:t>Cit. 2013 – 09 – 04  </a:t>
            </a:r>
          </a:p>
          <a:p>
            <a:pPr marL="0" indent="0">
              <a:buNone/>
            </a:pPr>
            <a:r>
              <a:rPr lang="cs-CZ" sz="1200" b="1" dirty="0"/>
              <a:t>Obrazový materiál dostupný na:</a:t>
            </a:r>
          </a:p>
          <a:p>
            <a:pPr marL="0" indent="0">
              <a:buNone/>
            </a:pPr>
            <a:r>
              <a:rPr lang="cs-CZ" sz="1200" b="1" dirty="0"/>
              <a:t>Klipart</a:t>
            </a:r>
          </a:p>
          <a:p>
            <a:pPr marL="0" indent="0">
              <a:buNone/>
            </a:pPr>
            <a:r>
              <a:rPr lang="cs-CZ" sz="1200" b="1" dirty="0"/>
              <a:t>04.09.2013               10.34  -   11.56</a:t>
            </a:r>
          </a:p>
          <a:p>
            <a:pPr marL="0" indent="0">
              <a:buNone/>
            </a:pPr>
            <a:r>
              <a:rPr lang="cs-CZ" sz="1200" b="1" dirty="0"/>
              <a:t>Další materiály jsou z vlastního zdroje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386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191</Words>
  <Application>Microsoft Office PowerPoint</Application>
  <PresentationFormat>Předvádění na obrazovce (4:3)</PresentationFormat>
  <Paragraphs>64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Vyjmenovaná slova po L</vt:lpstr>
      <vt:lpstr>Prezentace aplikace PowerPoint</vt:lpstr>
      <vt:lpstr>Prezentace aplikace PowerPoint</vt:lpstr>
      <vt:lpstr>Vybarvi modře slova vyjmenovaná, žlutě příbuzná a červeně slova s „i“ po „l“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DMU</dc:creator>
  <cp:lastModifiedBy>Sborovna</cp:lastModifiedBy>
  <cp:revision>18</cp:revision>
  <dcterms:created xsi:type="dcterms:W3CDTF">2013-04-07T14:06:51Z</dcterms:created>
  <dcterms:modified xsi:type="dcterms:W3CDTF">2013-12-13T07:49:25Z</dcterms:modified>
</cp:coreProperties>
</file>