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89" r:id="rId4"/>
    <p:sldId id="290" r:id="rId5"/>
    <p:sldId id="29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178" y="-8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5F1243-14AD-2141-97F8-3836CEEC7098}" type="doc">
      <dgm:prSet loTypeId="urn:microsoft.com/office/officeart/2005/8/layout/hierarchy2" loCatId="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A92FA7A-2681-4741-8124-46F575AED0C1}">
      <dgm:prSet phldrT="[Text]"/>
      <dgm:spPr/>
      <dgm:t>
        <a:bodyPr/>
        <a:lstStyle/>
        <a:p>
          <a:r>
            <a:rPr lang="cs-CZ" dirty="0" smtClean="0"/>
            <a:t>he</a:t>
          </a:r>
          <a:endParaRPr lang="en-US" dirty="0"/>
        </a:p>
      </dgm:t>
    </dgm:pt>
    <dgm:pt modelId="{CDBC7D37-6354-5B4A-ADDD-61C59B5A7E28}" type="parTrans" cxnId="{23146871-7D9E-7042-84CC-B15BDF0D6658}">
      <dgm:prSet/>
      <dgm:spPr/>
      <dgm:t>
        <a:bodyPr/>
        <a:lstStyle/>
        <a:p>
          <a:endParaRPr lang="en-US"/>
        </a:p>
      </dgm:t>
    </dgm:pt>
    <dgm:pt modelId="{057EC673-77B0-C946-8B43-4C2C0665C121}" type="sibTrans" cxnId="{23146871-7D9E-7042-84CC-B15BDF0D6658}">
      <dgm:prSet/>
      <dgm:spPr/>
      <dgm:t>
        <a:bodyPr/>
        <a:lstStyle/>
        <a:p>
          <a:endParaRPr lang="en-US"/>
        </a:p>
      </dgm:t>
    </dgm:pt>
    <dgm:pt modelId="{6CC0DEB3-298B-B047-9D7A-D54776893B39}">
      <dgm:prSet phldrT="[Text]"/>
      <dgm:spPr/>
      <dgm:t>
        <a:bodyPr/>
        <a:lstStyle/>
        <a:p>
          <a:r>
            <a:rPr lang="cs-CZ" dirty="0" err="1" smtClean="0"/>
            <a:t>driving</a:t>
          </a:r>
          <a:endParaRPr lang="en-US" dirty="0"/>
        </a:p>
      </dgm:t>
    </dgm:pt>
    <dgm:pt modelId="{847CAEA3-2C25-6646-949A-6AEE43FA2893}" type="parTrans" cxnId="{EB95B26D-14D9-2141-9A6E-5CC5799FFED4}">
      <dgm:prSet/>
      <dgm:spPr/>
      <dgm:t>
        <a:bodyPr/>
        <a:lstStyle/>
        <a:p>
          <a:endParaRPr lang="en-US"/>
        </a:p>
      </dgm:t>
    </dgm:pt>
    <dgm:pt modelId="{3842ED61-A4D1-604F-B101-12FB08D1D538}" type="sibTrans" cxnId="{EB95B26D-14D9-2141-9A6E-5CC5799FFED4}">
      <dgm:prSet/>
      <dgm:spPr/>
      <dgm:t>
        <a:bodyPr/>
        <a:lstStyle/>
        <a:p>
          <a:endParaRPr lang="en-US"/>
        </a:p>
      </dgm:t>
    </dgm:pt>
    <dgm:pt modelId="{F23C9553-09C9-1341-B699-6ECA5525E0D4}">
      <dgm:prSet phldrT="[Text]"/>
      <dgm:spPr/>
      <dgm:t>
        <a:bodyPr/>
        <a:lstStyle/>
        <a:p>
          <a:r>
            <a:rPr lang="cs-CZ" dirty="0" err="1" smtClean="0"/>
            <a:t>will</a:t>
          </a:r>
          <a:r>
            <a:rPr lang="cs-CZ" dirty="0" smtClean="0"/>
            <a:t> </a:t>
          </a:r>
          <a:r>
            <a:rPr lang="cs-CZ" dirty="0" err="1" smtClean="0"/>
            <a:t>be</a:t>
          </a:r>
          <a:endParaRPr lang="en-US" dirty="0"/>
        </a:p>
      </dgm:t>
    </dgm:pt>
    <dgm:pt modelId="{4BD4AB9D-C9A6-F54F-BDF1-AEBEFA79EF9F}" type="sibTrans" cxnId="{96E5ADFD-5A44-EC46-B804-33D8E6D69DE5}">
      <dgm:prSet/>
      <dgm:spPr/>
      <dgm:t>
        <a:bodyPr/>
        <a:lstStyle/>
        <a:p>
          <a:endParaRPr lang="en-US"/>
        </a:p>
      </dgm:t>
    </dgm:pt>
    <dgm:pt modelId="{3AF5C3DA-43A3-3F48-BF8B-75EBEE87FA15}" type="parTrans" cxnId="{96E5ADFD-5A44-EC46-B804-33D8E6D69DE5}">
      <dgm:prSet/>
      <dgm:spPr/>
      <dgm:t>
        <a:bodyPr/>
        <a:lstStyle/>
        <a:p>
          <a:endParaRPr lang="en-US"/>
        </a:p>
      </dgm:t>
    </dgm:pt>
    <dgm:pt modelId="{48F9C08F-7CB6-9A46-93BA-14127D5010CB}" type="pres">
      <dgm:prSet presAssocID="{BC5F1243-14AD-2141-97F8-3836CEEC709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CB273C-25F7-584F-B5A8-1A4D1A220570}" type="pres">
      <dgm:prSet presAssocID="{2A92FA7A-2681-4741-8124-46F575AED0C1}" presName="root1" presStyleCnt="0"/>
      <dgm:spPr/>
      <dgm:t>
        <a:bodyPr/>
        <a:lstStyle/>
        <a:p>
          <a:endParaRPr lang="en-US"/>
        </a:p>
      </dgm:t>
    </dgm:pt>
    <dgm:pt modelId="{2938F14C-C3DE-7948-AF0A-7DC43D62BC8C}" type="pres">
      <dgm:prSet presAssocID="{2A92FA7A-2681-4741-8124-46F575AED0C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1A7E698-F871-AE4B-AE2A-A7564CA84C3A}" type="pres">
      <dgm:prSet presAssocID="{2A92FA7A-2681-4741-8124-46F575AED0C1}" presName="level2hierChild" presStyleCnt="0"/>
      <dgm:spPr/>
      <dgm:t>
        <a:bodyPr/>
        <a:lstStyle/>
        <a:p>
          <a:endParaRPr lang="en-US"/>
        </a:p>
      </dgm:t>
    </dgm:pt>
    <dgm:pt modelId="{A51409F9-343B-E54E-AC2B-CC0CB9C3B7E1}" type="pres">
      <dgm:prSet presAssocID="{3AF5C3DA-43A3-3F48-BF8B-75EBEE87FA15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16348FF6-4124-6D49-82F5-F51552E61926}" type="pres">
      <dgm:prSet presAssocID="{3AF5C3DA-43A3-3F48-BF8B-75EBEE87FA15}" presName="connTx" presStyleLbl="parChTrans1D2" presStyleIdx="0" presStyleCnt="1"/>
      <dgm:spPr/>
      <dgm:t>
        <a:bodyPr/>
        <a:lstStyle/>
        <a:p>
          <a:endParaRPr lang="en-US"/>
        </a:p>
      </dgm:t>
    </dgm:pt>
    <dgm:pt modelId="{00A0CF02-86E9-834C-A7E4-C6B5A84CCC23}" type="pres">
      <dgm:prSet presAssocID="{F23C9553-09C9-1341-B699-6ECA5525E0D4}" presName="root2" presStyleCnt="0"/>
      <dgm:spPr/>
      <dgm:t>
        <a:bodyPr/>
        <a:lstStyle/>
        <a:p>
          <a:endParaRPr lang="en-US"/>
        </a:p>
      </dgm:t>
    </dgm:pt>
    <dgm:pt modelId="{9713C293-B8AE-5444-817D-D8456069CDF7}" type="pres">
      <dgm:prSet presAssocID="{F23C9553-09C9-1341-B699-6ECA5525E0D4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0978D3-FDD5-714C-9695-60C8A8BAADFD}" type="pres">
      <dgm:prSet presAssocID="{F23C9553-09C9-1341-B699-6ECA5525E0D4}" presName="level3hierChild" presStyleCnt="0"/>
      <dgm:spPr/>
      <dgm:t>
        <a:bodyPr/>
        <a:lstStyle/>
        <a:p>
          <a:endParaRPr lang="en-US"/>
        </a:p>
      </dgm:t>
    </dgm:pt>
    <dgm:pt modelId="{B6AD0D77-8CFF-9741-86D8-3BE95DE29793}" type="pres">
      <dgm:prSet presAssocID="{847CAEA3-2C25-6646-949A-6AEE43FA2893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08F1D5BE-C007-C94B-8F55-3E0D28019700}" type="pres">
      <dgm:prSet presAssocID="{847CAEA3-2C25-6646-949A-6AEE43FA2893}" presName="connTx" presStyleLbl="parChTrans1D3" presStyleIdx="0" presStyleCnt="1"/>
      <dgm:spPr/>
      <dgm:t>
        <a:bodyPr/>
        <a:lstStyle/>
        <a:p>
          <a:endParaRPr lang="en-US"/>
        </a:p>
      </dgm:t>
    </dgm:pt>
    <dgm:pt modelId="{36084CC3-40DD-1D48-B694-46C19AD90824}" type="pres">
      <dgm:prSet presAssocID="{6CC0DEB3-298B-B047-9D7A-D54776893B39}" presName="root2" presStyleCnt="0"/>
      <dgm:spPr/>
      <dgm:t>
        <a:bodyPr/>
        <a:lstStyle/>
        <a:p>
          <a:endParaRPr lang="en-US"/>
        </a:p>
      </dgm:t>
    </dgm:pt>
    <dgm:pt modelId="{28EF8C1D-BCC8-834B-9EA0-6269A4070493}" type="pres">
      <dgm:prSet presAssocID="{6CC0DEB3-298B-B047-9D7A-D54776893B39}" presName="LevelTwoTextNode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10056AD-D34A-2C41-B2C8-4AA34C04FF88}" type="pres">
      <dgm:prSet presAssocID="{6CC0DEB3-298B-B047-9D7A-D54776893B39}" presName="level3hierChild" presStyleCnt="0"/>
      <dgm:spPr/>
      <dgm:t>
        <a:bodyPr/>
        <a:lstStyle/>
        <a:p>
          <a:endParaRPr lang="en-US"/>
        </a:p>
      </dgm:t>
    </dgm:pt>
  </dgm:ptLst>
  <dgm:cxnLst>
    <dgm:cxn modelId="{17676B9E-3543-46D8-AE24-F992E39B08CD}" type="presOf" srcId="{847CAEA3-2C25-6646-949A-6AEE43FA2893}" destId="{B6AD0D77-8CFF-9741-86D8-3BE95DE29793}" srcOrd="0" destOrd="0" presId="urn:microsoft.com/office/officeart/2005/8/layout/hierarchy2"/>
    <dgm:cxn modelId="{23146871-7D9E-7042-84CC-B15BDF0D6658}" srcId="{BC5F1243-14AD-2141-97F8-3836CEEC7098}" destId="{2A92FA7A-2681-4741-8124-46F575AED0C1}" srcOrd="0" destOrd="0" parTransId="{CDBC7D37-6354-5B4A-ADDD-61C59B5A7E28}" sibTransId="{057EC673-77B0-C946-8B43-4C2C0665C121}"/>
    <dgm:cxn modelId="{97B29B53-FEF1-4013-BD50-5B7802D71CE0}" type="presOf" srcId="{847CAEA3-2C25-6646-949A-6AEE43FA2893}" destId="{08F1D5BE-C007-C94B-8F55-3E0D28019700}" srcOrd="1" destOrd="0" presId="urn:microsoft.com/office/officeart/2005/8/layout/hierarchy2"/>
    <dgm:cxn modelId="{96E5ADFD-5A44-EC46-B804-33D8E6D69DE5}" srcId="{2A92FA7A-2681-4741-8124-46F575AED0C1}" destId="{F23C9553-09C9-1341-B699-6ECA5525E0D4}" srcOrd="0" destOrd="0" parTransId="{3AF5C3DA-43A3-3F48-BF8B-75EBEE87FA15}" sibTransId="{4BD4AB9D-C9A6-F54F-BDF1-AEBEFA79EF9F}"/>
    <dgm:cxn modelId="{377336E4-3C04-41B4-B26C-50252757EBB2}" type="presOf" srcId="{6CC0DEB3-298B-B047-9D7A-D54776893B39}" destId="{28EF8C1D-BCC8-834B-9EA0-6269A4070493}" srcOrd="0" destOrd="0" presId="urn:microsoft.com/office/officeart/2005/8/layout/hierarchy2"/>
    <dgm:cxn modelId="{EB95B26D-14D9-2141-9A6E-5CC5799FFED4}" srcId="{F23C9553-09C9-1341-B699-6ECA5525E0D4}" destId="{6CC0DEB3-298B-B047-9D7A-D54776893B39}" srcOrd="0" destOrd="0" parTransId="{847CAEA3-2C25-6646-949A-6AEE43FA2893}" sibTransId="{3842ED61-A4D1-604F-B101-12FB08D1D538}"/>
    <dgm:cxn modelId="{A0C6A9F3-39F4-4A1F-8859-3F14CBA61CAA}" type="presOf" srcId="{3AF5C3DA-43A3-3F48-BF8B-75EBEE87FA15}" destId="{16348FF6-4124-6D49-82F5-F51552E61926}" srcOrd="1" destOrd="0" presId="urn:microsoft.com/office/officeart/2005/8/layout/hierarchy2"/>
    <dgm:cxn modelId="{C5282DC4-BE04-4720-98FD-95E8EAF6733A}" type="presOf" srcId="{F23C9553-09C9-1341-B699-6ECA5525E0D4}" destId="{9713C293-B8AE-5444-817D-D8456069CDF7}" srcOrd="0" destOrd="0" presId="urn:microsoft.com/office/officeart/2005/8/layout/hierarchy2"/>
    <dgm:cxn modelId="{0995ADF1-6186-49B2-9C81-851FBB41C652}" type="presOf" srcId="{3AF5C3DA-43A3-3F48-BF8B-75EBEE87FA15}" destId="{A51409F9-343B-E54E-AC2B-CC0CB9C3B7E1}" srcOrd="0" destOrd="0" presId="urn:microsoft.com/office/officeart/2005/8/layout/hierarchy2"/>
    <dgm:cxn modelId="{5DAFB818-7ED4-4D99-930F-3D4F0273AC34}" type="presOf" srcId="{BC5F1243-14AD-2141-97F8-3836CEEC7098}" destId="{48F9C08F-7CB6-9A46-93BA-14127D5010CB}" srcOrd="0" destOrd="0" presId="urn:microsoft.com/office/officeart/2005/8/layout/hierarchy2"/>
    <dgm:cxn modelId="{F34C7ACE-B245-47E7-A8C2-256077BC726A}" type="presOf" srcId="{2A92FA7A-2681-4741-8124-46F575AED0C1}" destId="{2938F14C-C3DE-7948-AF0A-7DC43D62BC8C}" srcOrd="0" destOrd="0" presId="urn:microsoft.com/office/officeart/2005/8/layout/hierarchy2"/>
    <dgm:cxn modelId="{8BCC89E4-C327-49C7-BB96-43B2F0A5F34B}" type="presParOf" srcId="{48F9C08F-7CB6-9A46-93BA-14127D5010CB}" destId="{0ECB273C-25F7-584F-B5A8-1A4D1A220570}" srcOrd="0" destOrd="0" presId="urn:microsoft.com/office/officeart/2005/8/layout/hierarchy2"/>
    <dgm:cxn modelId="{8DD06A89-5F6C-44CE-9FC8-EB0C26C31DD9}" type="presParOf" srcId="{0ECB273C-25F7-584F-B5A8-1A4D1A220570}" destId="{2938F14C-C3DE-7948-AF0A-7DC43D62BC8C}" srcOrd="0" destOrd="0" presId="urn:microsoft.com/office/officeart/2005/8/layout/hierarchy2"/>
    <dgm:cxn modelId="{19F41B03-3411-4877-BDDF-AA7DDC3A9525}" type="presParOf" srcId="{0ECB273C-25F7-584F-B5A8-1A4D1A220570}" destId="{B1A7E698-F871-AE4B-AE2A-A7564CA84C3A}" srcOrd="1" destOrd="0" presId="urn:microsoft.com/office/officeart/2005/8/layout/hierarchy2"/>
    <dgm:cxn modelId="{B2FC2E01-0F5F-43F0-A5D5-178C9AC36E10}" type="presParOf" srcId="{B1A7E698-F871-AE4B-AE2A-A7564CA84C3A}" destId="{A51409F9-343B-E54E-AC2B-CC0CB9C3B7E1}" srcOrd="0" destOrd="0" presId="urn:microsoft.com/office/officeart/2005/8/layout/hierarchy2"/>
    <dgm:cxn modelId="{E6155CA1-9143-4962-97D6-51BBA0BDA1DE}" type="presParOf" srcId="{A51409F9-343B-E54E-AC2B-CC0CB9C3B7E1}" destId="{16348FF6-4124-6D49-82F5-F51552E61926}" srcOrd="0" destOrd="0" presId="urn:microsoft.com/office/officeart/2005/8/layout/hierarchy2"/>
    <dgm:cxn modelId="{7E30D7E6-E33C-41AA-B1D3-4879D608BAA4}" type="presParOf" srcId="{B1A7E698-F871-AE4B-AE2A-A7564CA84C3A}" destId="{00A0CF02-86E9-834C-A7E4-C6B5A84CCC23}" srcOrd="1" destOrd="0" presId="urn:microsoft.com/office/officeart/2005/8/layout/hierarchy2"/>
    <dgm:cxn modelId="{3CDE232F-183F-4AAB-9F9E-E3C72E014EA1}" type="presParOf" srcId="{00A0CF02-86E9-834C-A7E4-C6B5A84CCC23}" destId="{9713C293-B8AE-5444-817D-D8456069CDF7}" srcOrd="0" destOrd="0" presId="urn:microsoft.com/office/officeart/2005/8/layout/hierarchy2"/>
    <dgm:cxn modelId="{A4BEA7BF-09A6-4D08-B9A9-70081F4A623C}" type="presParOf" srcId="{00A0CF02-86E9-834C-A7E4-C6B5A84CCC23}" destId="{C40978D3-FDD5-714C-9695-60C8A8BAADFD}" srcOrd="1" destOrd="0" presId="urn:microsoft.com/office/officeart/2005/8/layout/hierarchy2"/>
    <dgm:cxn modelId="{58A546B0-2279-4E57-85A2-2F51DFAD2F81}" type="presParOf" srcId="{C40978D3-FDD5-714C-9695-60C8A8BAADFD}" destId="{B6AD0D77-8CFF-9741-86D8-3BE95DE29793}" srcOrd="0" destOrd="0" presId="urn:microsoft.com/office/officeart/2005/8/layout/hierarchy2"/>
    <dgm:cxn modelId="{1C270C4A-380A-4735-9C7E-5EF27A8FEBA5}" type="presParOf" srcId="{B6AD0D77-8CFF-9741-86D8-3BE95DE29793}" destId="{08F1D5BE-C007-C94B-8F55-3E0D28019700}" srcOrd="0" destOrd="0" presId="urn:microsoft.com/office/officeart/2005/8/layout/hierarchy2"/>
    <dgm:cxn modelId="{EB1159E5-65F1-4F67-BE3A-23535C376B88}" type="presParOf" srcId="{C40978D3-FDD5-714C-9695-60C8A8BAADFD}" destId="{36084CC3-40DD-1D48-B694-46C19AD90824}" srcOrd="1" destOrd="0" presId="urn:microsoft.com/office/officeart/2005/8/layout/hierarchy2"/>
    <dgm:cxn modelId="{AE3E9356-0DDA-4BC4-8006-F6D91D1662EB}" type="presParOf" srcId="{36084CC3-40DD-1D48-B694-46C19AD90824}" destId="{28EF8C1D-BCC8-834B-9EA0-6269A4070493}" srcOrd="0" destOrd="0" presId="urn:microsoft.com/office/officeart/2005/8/layout/hierarchy2"/>
    <dgm:cxn modelId="{EC3F53DF-F3D6-4CB1-A8CA-B3FBABFC6AE8}" type="presParOf" srcId="{36084CC3-40DD-1D48-B694-46C19AD90824}" destId="{510056AD-D34A-2C41-B2C8-4AA34C04FF8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0FD03C-68A3-4E9C-B394-B3EDD9F9045C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cs-CZ"/>
        </a:p>
      </dgm:t>
    </dgm:pt>
    <dgm:pt modelId="{A75A7167-70AB-48B2-B212-E3BE21FF4D8F}">
      <dgm:prSet/>
      <dgm:spPr/>
      <dgm:t>
        <a:bodyPr/>
        <a:lstStyle/>
        <a:p>
          <a:pPr rtl="0"/>
          <a:r>
            <a:rPr lang="en-US" b="1" smtClean="0"/>
            <a:t>Don't phone me between 7 and 8.    ....................... (we/have) dinner then.</a:t>
          </a:r>
          <a:endParaRPr lang="cs-CZ"/>
        </a:p>
      </dgm:t>
    </dgm:pt>
    <dgm:pt modelId="{4049D10E-EA35-4E61-B6B3-ECC4EBBBAE26}" type="parTrans" cxnId="{4374FBC6-CB87-4A84-8A47-D06D60327254}">
      <dgm:prSet/>
      <dgm:spPr/>
      <dgm:t>
        <a:bodyPr/>
        <a:lstStyle/>
        <a:p>
          <a:endParaRPr lang="cs-CZ"/>
        </a:p>
      </dgm:t>
    </dgm:pt>
    <dgm:pt modelId="{483BAAEC-F6BB-4DB1-A465-202D21A7BA40}" type="sibTrans" cxnId="{4374FBC6-CB87-4A84-8A47-D06D60327254}">
      <dgm:prSet/>
      <dgm:spPr/>
      <dgm:t>
        <a:bodyPr/>
        <a:lstStyle/>
        <a:p>
          <a:endParaRPr lang="cs-CZ"/>
        </a:p>
      </dgm:t>
    </dgm:pt>
    <dgm:pt modelId="{5D66C791-4BB1-4489-B52B-DBD6B27F4A14}">
      <dgm:prSet/>
      <dgm:spPr/>
      <dgm:t>
        <a:bodyPr/>
        <a:lstStyle/>
        <a:p>
          <a:pPr rtl="0"/>
          <a:r>
            <a:rPr lang="en-US" b="1" smtClean="0"/>
            <a:t>Tomorrow afternoon we're going lo play tennis from 3 o'clock until 4.30. So at 4 o'clock</a:t>
          </a:r>
          <a:r>
            <a:rPr lang="cs-CZ" b="1" smtClean="0"/>
            <a:t> …………….(</a:t>
          </a:r>
          <a:r>
            <a:rPr lang="en-US" b="1" smtClean="0"/>
            <a:t>we/play) tennis.</a:t>
          </a:r>
          <a:endParaRPr lang="cs-CZ"/>
        </a:p>
      </dgm:t>
    </dgm:pt>
    <dgm:pt modelId="{6F6EAC8D-0CA6-46F5-B373-0DE2B27C2BCF}" type="parTrans" cxnId="{82666BD8-C9F7-4197-99F7-56EE8A74FF7B}">
      <dgm:prSet/>
      <dgm:spPr/>
      <dgm:t>
        <a:bodyPr/>
        <a:lstStyle/>
        <a:p>
          <a:endParaRPr lang="cs-CZ"/>
        </a:p>
      </dgm:t>
    </dgm:pt>
    <dgm:pt modelId="{688633A2-20AE-4DC8-BD24-BA53A8F61B20}" type="sibTrans" cxnId="{82666BD8-C9F7-4197-99F7-56EE8A74FF7B}">
      <dgm:prSet/>
      <dgm:spPr/>
      <dgm:t>
        <a:bodyPr/>
        <a:lstStyle/>
        <a:p>
          <a:endParaRPr lang="cs-CZ"/>
        </a:p>
      </dgm:t>
    </dgm:pt>
    <dgm:pt modelId="{170948A7-CE42-4B77-8122-F91F1532FA61}">
      <dgm:prSet/>
      <dgm:spPr/>
      <dgm:t>
        <a:bodyPr/>
        <a:lstStyle/>
        <a:p>
          <a:pPr rtl="0"/>
          <a:r>
            <a:rPr lang="en-US" b="1" smtClean="0"/>
            <a:t>A: Can we meet tomorrow afternoon?</a:t>
          </a:r>
          <a:endParaRPr lang="cs-CZ"/>
        </a:p>
      </dgm:t>
    </dgm:pt>
    <dgm:pt modelId="{35E01093-3AE4-46C6-8C08-8B7B89003DEB}" type="parTrans" cxnId="{C7716691-C000-4DB9-9A11-9D1CAD4BB461}">
      <dgm:prSet/>
      <dgm:spPr/>
      <dgm:t>
        <a:bodyPr/>
        <a:lstStyle/>
        <a:p>
          <a:endParaRPr lang="cs-CZ"/>
        </a:p>
      </dgm:t>
    </dgm:pt>
    <dgm:pt modelId="{D821C159-C0F9-4BC2-8F59-924FA7379840}" type="sibTrans" cxnId="{C7716691-C000-4DB9-9A11-9D1CAD4BB461}">
      <dgm:prSet/>
      <dgm:spPr/>
      <dgm:t>
        <a:bodyPr/>
        <a:lstStyle/>
        <a:p>
          <a:endParaRPr lang="cs-CZ"/>
        </a:p>
      </dgm:t>
    </dgm:pt>
    <dgm:pt modelId="{9219B66C-DEC8-468A-97E3-E71275CF23F5}">
      <dgm:prSet/>
      <dgm:spPr/>
      <dgm:t>
        <a:bodyPr/>
        <a:lstStyle/>
        <a:p>
          <a:pPr rtl="0"/>
          <a:r>
            <a:rPr lang="en-US" b="1" smtClean="0"/>
            <a:t>B: Not in the afternoon</a:t>
          </a:r>
          <a:r>
            <a:rPr lang="cs-CZ" b="1" smtClean="0"/>
            <a:t> …………………(</a:t>
          </a:r>
          <a:r>
            <a:rPr lang="en-US" b="1" smtClean="0"/>
            <a:t>I/work).</a:t>
          </a:r>
          <a:endParaRPr lang="cs-CZ"/>
        </a:p>
      </dgm:t>
    </dgm:pt>
    <dgm:pt modelId="{F62B3DB9-2DFB-4117-8919-E6450A0E5A5B}" type="parTrans" cxnId="{192ED7A3-5A37-42A6-BF6D-6086A92FD841}">
      <dgm:prSet/>
      <dgm:spPr/>
      <dgm:t>
        <a:bodyPr/>
        <a:lstStyle/>
        <a:p>
          <a:endParaRPr lang="cs-CZ"/>
        </a:p>
      </dgm:t>
    </dgm:pt>
    <dgm:pt modelId="{ADA00665-7332-475F-8E4D-FEBF01DDBDC6}" type="sibTrans" cxnId="{192ED7A3-5A37-42A6-BF6D-6086A92FD841}">
      <dgm:prSet/>
      <dgm:spPr/>
      <dgm:t>
        <a:bodyPr/>
        <a:lstStyle/>
        <a:p>
          <a:endParaRPr lang="cs-CZ"/>
        </a:p>
      </dgm:t>
    </dgm:pt>
    <dgm:pt modelId="{279E4941-4A18-4621-B1C1-D795A53503B0}" type="pres">
      <dgm:prSet presAssocID="{3D0FD03C-68A3-4E9C-B394-B3EDD9F9045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0F65A14-8CB3-4805-9570-6C5789A1E559}" type="pres">
      <dgm:prSet presAssocID="{A75A7167-70AB-48B2-B212-E3BE21FF4D8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59D10B-4E27-40FC-82C4-0BB7834AED45}" type="pres">
      <dgm:prSet presAssocID="{483BAAEC-F6BB-4DB1-A465-202D21A7BA40}" presName="spacer" presStyleCnt="0"/>
      <dgm:spPr/>
    </dgm:pt>
    <dgm:pt modelId="{3EFEB2E0-97B1-4433-BD66-7EE3453A2508}" type="pres">
      <dgm:prSet presAssocID="{5D66C791-4BB1-4489-B52B-DBD6B27F4A1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646671-B214-43E8-B6E5-A15C6B3C4F9F}" type="pres">
      <dgm:prSet presAssocID="{688633A2-20AE-4DC8-BD24-BA53A8F61B20}" presName="spacer" presStyleCnt="0"/>
      <dgm:spPr/>
    </dgm:pt>
    <dgm:pt modelId="{4D18F379-CC78-4E42-8F01-371DAED9F76D}" type="pres">
      <dgm:prSet presAssocID="{170948A7-CE42-4B77-8122-F91F1532FA6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5376E9-8BD5-4111-A2CE-63AD3791DE0F}" type="pres">
      <dgm:prSet presAssocID="{D821C159-C0F9-4BC2-8F59-924FA7379840}" presName="spacer" presStyleCnt="0"/>
      <dgm:spPr/>
    </dgm:pt>
    <dgm:pt modelId="{85787CC3-47C7-437C-B6DD-D70EF52BF2E6}" type="pres">
      <dgm:prSet presAssocID="{9219B66C-DEC8-468A-97E3-E71275CF23F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1B120E2-7F94-4B74-A1AE-6B215D5F8823}" type="presOf" srcId="{5D66C791-4BB1-4489-B52B-DBD6B27F4A14}" destId="{3EFEB2E0-97B1-4433-BD66-7EE3453A2508}" srcOrd="0" destOrd="0" presId="urn:microsoft.com/office/officeart/2005/8/layout/vList2"/>
    <dgm:cxn modelId="{C7716691-C000-4DB9-9A11-9D1CAD4BB461}" srcId="{3D0FD03C-68A3-4E9C-B394-B3EDD9F9045C}" destId="{170948A7-CE42-4B77-8122-F91F1532FA61}" srcOrd="2" destOrd="0" parTransId="{35E01093-3AE4-46C6-8C08-8B7B89003DEB}" sibTransId="{D821C159-C0F9-4BC2-8F59-924FA7379840}"/>
    <dgm:cxn modelId="{9D676CFB-C766-4987-B316-FF1AA091B821}" type="presOf" srcId="{3D0FD03C-68A3-4E9C-B394-B3EDD9F9045C}" destId="{279E4941-4A18-4621-B1C1-D795A53503B0}" srcOrd="0" destOrd="0" presId="urn:microsoft.com/office/officeart/2005/8/layout/vList2"/>
    <dgm:cxn modelId="{F54D93B3-F436-489F-B43D-B4E5607194D6}" type="presOf" srcId="{170948A7-CE42-4B77-8122-F91F1532FA61}" destId="{4D18F379-CC78-4E42-8F01-371DAED9F76D}" srcOrd="0" destOrd="0" presId="urn:microsoft.com/office/officeart/2005/8/layout/vList2"/>
    <dgm:cxn modelId="{10C4EB51-1E68-41B3-9FC6-A226E288AB5F}" type="presOf" srcId="{9219B66C-DEC8-468A-97E3-E71275CF23F5}" destId="{85787CC3-47C7-437C-B6DD-D70EF52BF2E6}" srcOrd="0" destOrd="0" presId="urn:microsoft.com/office/officeart/2005/8/layout/vList2"/>
    <dgm:cxn modelId="{192ED7A3-5A37-42A6-BF6D-6086A92FD841}" srcId="{3D0FD03C-68A3-4E9C-B394-B3EDD9F9045C}" destId="{9219B66C-DEC8-468A-97E3-E71275CF23F5}" srcOrd="3" destOrd="0" parTransId="{F62B3DB9-2DFB-4117-8919-E6450A0E5A5B}" sibTransId="{ADA00665-7332-475F-8E4D-FEBF01DDBDC6}"/>
    <dgm:cxn modelId="{82666BD8-C9F7-4197-99F7-56EE8A74FF7B}" srcId="{3D0FD03C-68A3-4E9C-B394-B3EDD9F9045C}" destId="{5D66C791-4BB1-4489-B52B-DBD6B27F4A14}" srcOrd="1" destOrd="0" parTransId="{6F6EAC8D-0CA6-46F5-B373-0DE2B27C2BCF}" sibTransId="{688633A2-20AE-4DC8-BD24-BA53A8F61B20}"/>
    <dgm:cxn modelId="{4374FBC6-CB87-4A84-8A47-D06D60327254}" srcId="{3D0FD03C-68A3-4E9C-B394-B3EDD9F9045C}" destId="{A75A7167-70AB-48B2-B212-E3BE21FF4D8F}" srcOrd="0" destOrd="0" parTransId="{4049D10E-EA35-4E61-B6B3-ECC4EBBBAE26}" sibTransId="{483BAAEC-F6BB-4DB1-A465-202D21A7BA40}"/>
    <dgm:cxn modelId="{89F4EF7A-D18E-4E70-B8D8-0496C81D4F78}" type="presOf" srcId="{A75A7167-70AB-48B2-B212-E3BE21FF4D8F}" destId="{B0F65A14-8CB3-4805-9570-6C5789A1E559}" srcOrd="0" destOrd="0" presId="urn:microsoft.com/office/officeart/2005/8/layout/vList2"/>
    <dgm:cxn modelId="{E725C637-188A-45F6-88AD-F81132D423F3}" type="presParOf" srcId="{279E4941-4A18-4621-B1C1-D795A53503B0}" destId="{B0F65A14-8CB3-4805-9570-6C5789A1E559}" srcOrd="0" destOrd="0" presId="urn:microsoft.com/office/officeart/2005/8/layout/vList2"/>
    <dgm:cxn modelId="{A9851FFD-C69E-4F1D-AE06-585F15497180}" type="presParOf" srcId="{279E4941-4A18-4621-B1C1-D795A53503B0}" destId="{2659D10B-4E27-40FC-82C4-0BB7834AED45}" srcOrd="1" destOrd="0" presId="urn:microsoft.com/office/officeart/2005/8/layout/vList2"/>
    <dgm:cxn modelId="{4C7B30B3-30D9-440F-A2D0-19B4948908C8}" type="presParOf" srcId="{279E4941-4A18-4621-B1C1-D795A53503B0}" destId="{3EFEB2E0-97B1-4433-BD66-7EE3453A2508}" srcOrd="2" destOrd="0" presId="urn:microsoft.com/office/officeart/2005/8/layout/vList2"/>
    <dgm:cxn modelId="{BA2981D7-811D-4472-9457-056320817EB8}" type="presParOf" srcId="{279E4941-4A18-4621-B1C1-D795A53503B0}" destId="{A4646671-B214-43E8-B6E5-A15C6B3C4F9F}" srcOrd="3" destOrd="0" presId="urn:microsoft.com/office/officeart/2005/8/layout/vList2"/>
    <dgm:cxn modelId="{AD327B74-D682-401C-A182-CA49D245F9EC}" type="presParOf" srcId="{279E4941-4A18-4621-B1C1-D795A53503B0}" destId="{4D18F379-CC78-4E42-8F01-371DAED9F76D}" srcOrd="4" destOrd="0" presId="urn:microsoft.com/office/officeart/2005/8/layout/vList2"/>
    <dgm:cxn modelId="{B577B7DC-A0A0-49CA-933D-600BCDBBB0A4}" type="presParOf" srcId="{279E4941-4A18-4621-B1C1-D795A53503B0}" destId="{C45376E9-8BD5-4111-A2CE-63AD3791DE0F}" srcOrd="5" destOrd="0" presId="urn:microsoft.com/office/officeart/2005/8/layout/vList2"/>
    <dgm:cxn modelId="{D6C807BE-DFAF-468D-9A3A-7416DD98AEA8}" type="presParOf" srcId="{279E4941-4A18-4621-B1C1-D795A53503B0}" destId="{85787CC3-47C7-437C-B6DD-D70EF52BF2E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6ECBE2F-9BD3-44D8-925E-63417FBBA63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2E18D1E2-9053-4842-9F0B-DFA4F6C7323E}">
      <dgm:prSet/>
      <dgm:spPr/>
      <dgm:t>
        <a:bodyPr/>
        <a:lstStyle/>
        <a:p>
          <a:pPr algn="ctr" rtl="0"/>
          <a:r>
            <a:rPr lang="cs-CZ" dirty="0" err="1" smtClean="0"/>
            <a:t>This</a:t>
          </a:r>
          <a:r>
            <a:rPr lang="cs-CZ" dirty="0" smtClean="0"/>
            <a:t> </a:t>
          </a:r>
          <a:r>
            <a:rPr lang="cs-CZ" dirty="0" err="1" smtClean="0"/>
            <a:t>time</a:t>
          </a:r>
          <a:r>
            <a:rPr lang="cs-CZ" dirty="0" smtClean="0"/>
            <a:t> </a:t>
          </a:r>
          <a:r>
            <a:rPr lang="cs-CZ" dirty="0" err="1" smtClean="0"/>
            <a:t>tomorrow</a:t>
          </a:r>
          <a:endParaRPr lang="cs-CZ" dirty="0"/>
        </a:p>
      </dgm:t>
    </dgm:pt>
    <dgm:pt modelId="{756273BF-3F74-4C7B-98D9-1B52B7705DA6}" type="parTrans" cxnId="{04A7A4D3-5B97-46EF-AAA8-A55F779E4559}">
      <dgm:prSet/>
      <dgm:spPr/>
      <dgm:t>
        <a:bodyPr/>
        <a:lstStyle/>
        <a:p>
          <a:endParaRPr lang="cs-CZ"/>
        </a:p>
      </dgm:t>
    </dgm:pt>
    <dgm:pt modelId="{3455CB51-13C5-4568-B70B-6064649D825B}" type="sibTrans" cxnId="{04A7A4D3-5B97-46EF-AAA8-A55F779E4559}">
      <dgm:prSet/>
      <dgm:spPr/>
      <dgm:t>
        <a:bodyPr/>
        <a:lstStyle/>
        <a:p>
          <a:endParaRPr lang="cs-CZ"/>
        </a:p>
      </dgm:t>
    </dgm:pt>
    <dgm:pt modelId="{ED090AA1-EDF8-4F57-B606-938BF372DCB7}">
      <dgm:prSet/>
      <dgm:spPr/>
      <dgm:t>
        <a:bodyPr/>
        <a:lstStyle/>
        <a:p>
          <a:pPr algn="ctr" rtl="0"/>
          <a:r>
            <a:rPr lang="cs-CZ" smtClean="0"/>
            <a:t>Next New </a:t>
          </a:r>
          <a:r>
            <a:rPr lang="en-US" smtClean="0"/>
            <a:t>Year’s Eve</a:t>
          </a:r>
          <a:endParaRPr lang="cs-CZ"/>
        </a:p>
      </dgm:t>
    </dgm:pt>
    <dgm:pt modelId="{BE76C4E0-4CA7-426E-A5CD-EF3700604EFA}" type="parTrans" cxnId="{FCC5CC13-6F68-49BE-A389-950A565F0798}">
      <dgm:prSet/>
      <dgm:spPr/>
      <dgm:t>
        <a:bodyPr/>
        <a:lstStyle/>
        <a:p>
          <a:endParaRPr lang="cs-CZ"/>
        </a:p>
      </dgm:t>
    </dgm:pt>
    <dgm:pt modelId="{6E0E07AA-E6F2-4B36-899A-C7F8CA7C6F20}" type="sibTrans" cxnId="{FCC5CC13-6F68-49BE-A389-950A565F0798}">
      <dgm:prSet/>
      <dgm:spPr/>
      <dgm:t>
        <a:bodyPr/>
        <a:lstStyle/>
        <a:p>
          <a:endParaRPr lang="cs-CZ"/>
        </a:p>
      </dgm:t>
    </dgm:pt>
    <dgm:pt modelId="{722E5BAB-7494-4E58-9230-9EF95BF49414}">
      <dgm:prSet/>
      <dgm:spPr/>
      <dgm:t>
        <a:bodyPr/>
        <a:lstStyle/>
        <a:p>
          <a:pPr algn="ctr" rtl="0"/>
          <a:r>
            <a:rPr lang="en-US" dirty="0" smtClean="0"/>
            <a:t>This time on Monday</a:t>
          </a:r>
          <a:endParaRPr lang="cs-CZ" dirty="0"/>
        </a:p>
      </dgm:t>
    </dgm:pt>
    <dgm:pt modelId="{C3AA2EDC-5778-439D-A96D-93C64E7A1299}" type="parTrans" cxnId="{645CA141-A8CE-4C7A-8665-F7105F0E5062}">
      <dgm:prSet/>
      <dgm:spPr/>
      <dgm:t>
        <a:bodyPr/>
        <a:lstStyle/>
        <a:p>
          <a:endParaRPr lang="cs-CZ"/>
        </a:p>
      </dgm:t>
    </dgm:pt>
    <dgm:pt modelId="{2CDD4D06-27BC-44D8-8093-5D5142408127}" type="sibTrans" cxnId="{645CA141-A8CE-4C7A-8665-F7105F0E5062}">
      <dgm:prSet/>
      <dgm:spPr/>
      <dgm:t>
        <a:bodyPr/>
        <a:lstStyle/>
        <a:p>
          <a:endParaRPr lang="cs-CZ"/>
        </a:p>
      </dgm:t>
    </dgm:pt>
    <dgm:pt modelId="{AE47775E-69F7-4523-BE5C-261273522EA8}">
      <dgm:prSet/>
      <dgm:spPr/>
      <dgm:t>
        <a:bodyPr/>
        <a:lstStyle/>
        <a:p>
          <a:pPr algn="ctr" rtl="0"/>
          <a:r>
            <a:rPr lang="en-US" smtClean="0"/>
            <a:t>In 5 years’ time</a:t>
          </a:r>
          <a:endParaRPr lang="cs-CZ"/>
        </a:p>
      </dgm:t>
    </dgm:pt>
    <dgm:pt modelId="{AB800056-C261-41A2-96D7-89CE88656102}" type="parTrans" cxnId="{CF01898F-F7E1-49A8-8027-A5A68CC6765C}">
      <dgm:prSet/>
      <dgm:spPr/>
      <dgm:t>
        <a:bodyPr/>
        <a:lstStyle/>
        <a:p>
          <a:endParaRPr lang="cs-CZ"/>
        </a:p>
      </dgm:t>
    </dgm:pt>
    <dgm:pt modelId="{4B21DD94-3EF2-4A2E-87B1-328CE20C5ED6}" type="sibTrans" cxnId="{CF01898F-F7E1-49A8-8027-A5A68CC6765C}">
      <dgm:prSet/>
      <dgm:spPr/>
      <dgm:t>
        <a:bodyPr/>
        <a:lstStyle/>
        <a:p>
          <a:endParaRPr lang="cs-CZ"/>
        </a:p>
      </dgm:t>
    </dgm:pt>
    <dgm:pt modelId="{4D74C6F4-B835-4FA7-B1DF-5381E7800DBB}">
      <dgm:prSet/>
      <dgm:spPr/>
      <dgm:t>
        <a:bodyPr/>
        <a:lstStyle/>
        <a:p>
          <a:pPr algn="ctr" rtl="0"/>
          <a:r>
            <a:rPr lang="en-US" smtClean="0"/>
            <a:t>Next Christmas</a:t>
          </a:r>
          <a:endParaRPr lang="cs-CZ"/>
        </a:p>
      </dgm:t>
    </dgm:pt>
    <dgm:pt modelId="{24A0B3AF-B8E5-4F51-BD19-67F08B0B00A2}" type="parTrans" cxnId="{B856B41F-1D4C-4F9F-B698-AF02F148484F}">
      <dgm:prSet/>
      <dgm:spPr/>
      <dgm:t>
        <a:bodyPr/>
        <a:lstStyle/>
        <a:p>
          <a:endParaRPr lang="cs-CZ"/>
        </a:p>
      </dgm:t>
    </dgm:pt>
    <dgm:pt modelId="{CDBED529-4267-425C-AA26-1B50AD71F2EA}" type="sibTrans" cxnId="{B856B41F-1D4C-4F9F-B698-AF02F148484F}">
      <dgm:prSet/>
      <dgm:spPr/>
      <dgm:t>
        <a:bodyPr/>
        <a:lstStyle/>
        <a:p>
          <a:endParaRPr lang="cs-CZ"/>
        </a:p>
      </dgm:t>
    </dgm:pt>
    <dgm:pt modelId="{6D7FE64E-1076-4BF4-94F9-3446F50A6A10}">
      <dgm:prSet/>
      <dgm:spPr/>
      <dgm:t>
        <a:bodyPr/>
        <a:lstStyle/>
        <a:p>
          <a:pPr algn="ctr" rtl="0"/>
          <a:r>
            <a:rPr lang="en-US" smtClean="0"/>
            <a:t>Next birthday</a:t>
          </a:r>
          <a:endParaRPr lang="cs-CZ"/>
        </a:p>
      </dgm:t>
    </dgm:pt>
    <dgm:pt modelId="{48F42D01-FB9F-4374-9449-D20AB9A4ADC5}" type="parTrans" cxnId="{DD3EC375-287E-492D-94AA-BDB26DF37C3B}">
      <dgm:prSet/>
      <dgm:spPr/>
      <dgm:t>
        <a:bodyPr/>
        <a:lstStyle/>
        <a:p>
          <a:endParaRPr lang="cs-CZ"/>
        </a:p>
      </dgm:t>
    </dgm:pt>
    <dgm:pt modelId="{66D1D58C-4AEF-498D-97B8-6520106E32ED}" type="sibTrans" cxnId="{DD3EC375-287E-492D-94AA-BDB26DF37C3B}">
      <dgm:prSet/>
      <dgm:spPr/>
      <dgm:t>
        <a:bodyPr/>
        <a:lstStyle/>
        <a:p>
          <a:endParaRPr lang="cs-CZ"/>
        </a:p>
      </dgm:t>
    </dgm:pt>
    <dgm:pt modelId="{CFE741A6-6ABB-4628-817E-3F1F08102956}">
      <dgm:prSet/>
      <dgm:spPr/>
      <dgm:t>
        <a:bodyPr/>
        <a:lstStyle/>
        <a:p>
          <a:pPr algn="ctr" rtl="0"/>
          <a:r>
            <a:rPr lang="en-US" smtClean="0"/>
            <a:t>Tomorrow at 5. 00 pm</a:t>
          </a:r>
          <a:endParaRPr lang="cs-CZ"/>
        </a:p>
      </dgm:t>
    </dgm:pt>
    <dgm:pt modelId="{68F8C27A-A880-48B1-97EF-D8CB03CBCA83}" type="parTrans" cxnId="{12B84593-F264-4089-BFA5-F33A6F704993}">
      <dgm:prSet/>
      <dgm:spPr/>
      <dgm:t>
        <a:bodyPr/>
        <a:lstStyle/>
        <a:p>
          <a:endParaRPr lang="cs-CZ"/>
        </a:p>
      </dgm:t>
    </dgm:pt>
    <dgm:pt modelId="{43478164-C828-4353-A79B-0DEFA96B5A17}" type="sibTrans" cxnId="{12B84593-F264-4089-BFA5-F33A6F704993}">
      <dgm:prSet/>
      <dgm:spPr/>
      <dgm:t>
        <a:bodyPr/>
        <a:lstStyle/>
        <a:p>
          <a:endParaRPr lang="cs-CZ"/>
        </a:p>
      </dgm:t>
    </dgm:pt>
    <dgm:pt modelId="{80CD5E76-4D3C-4C53-80AC-48C9F19B5D27}">
      <dgm:prSet/>
      <dgm:spPr/>
      <dgm:t>
        <a:bodyPr/>
        <a:lstStyle/>
        <a:p>
          <a:pPr algn="ctr" rtl="0"/>
          <a:r>
            <a:rPr lang="en-US" smtClean="0"/>
            <a:t>At the weekend between 8 and 10 am</a:t>
          </a:r>
          <a:endParaRPr lang="cs-CZ"/>
        </a:p>
      </dgm:t>
    </dgm:pt>
    <dgm:pt modelId="{A20F601D-766D-4556-8FB4-9C314F9CB928}" type="parTrans" cxnId="{DBA62AE2-A926-4A60-9DFE-EFFEC36AF193}">
      <dgm:prSet/>
      <dgm:spPr/>
      <dgm:t>
        <a:bodyPr/>
        <a:lstStyle/>
        <a:p>
          <a:endParaRPr lang="cs-CZ"/>
        </a:p>
      </dgm:t>
    </dgm:pt>
    <dgm:pt modelId="{55B6CCFE-8045-4732-9D7D-014D978ABBE2}" type="sibTrans" cxnId="{DBA62AE2-A926-4A60-9DFE-EFFEC36AF193}">
      <dgm:prSet/>
      <dgm:spPr/>
      <dgm:t>
        <a:bodyPr/>
        <a:lstStyle/>
        <a:p>
          <a:endParaRPr lang="cs-CZ"/>
        </a:p>
      </dgm:t>
    </dgm:pt>
    <dgm:pt modelId="{ED5D4298-10FE-44EE-848C-4F6174C448D8}" type="pres">
      <dgm:prSet presAssocID="{76ECBE2F-9BD3-44D8-925E-63417FBBA6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38CA252-11B4-49E7-B031-FA817D30D603}" type="pres">
      <dgm:prSet presAssocID="{2E18D1E2-9053-4842-9F0B-DFA4F6C7323E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4BF982-4D59-45F0-A922-52C54A217A62}" type="pres">
      <dgm:prSet presAssocID="{3455CB51-13C5-4568-B70B-6064649D825B}" presName="spacer" presStyleCnt="0"/>
      <dgm:spPr/>
    </dgm:pt>
    <dgm:pt modelId="{7DAB926C-321F-485C-8863-521DDC2C7E05}" type="pres">
      <dgm:prSet presAssocID="{ED090AA1-EDF8-4F57-B606-938BF372DCB7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68A22B-27E8-44E8-8144-E62164AB6092}" type="pres">
      <dgm:prSet presAssocID="{6E0E07AA-E6F2-4B36-899A-C7F8CA7C6F20}" presName="spacer" presStyleCnt="0"/>
      <dgm:spPr/>
    </dgm:pt>
    <dgm:pt modelId="{D93257FF-934C-4629-A8FE-DCEA4E7C176A}" type="pres">
      <dgm:prSet presAssocID="{722E5BAB-7494-4E58-9230-9EF95BF49414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65E5B0-5090-4252-BA77-11FA7EB5C8BE}" type="pres">
      <dgm:prSet presAssocID="{2CDD4D06-27BC-44D8-8093-5D5142408127}" presName="spacer" presStyleCnt="0"/>
      <dgm:spPr/>
    </dgm:pt>
    <dgm:pt modelId="{3BD85D2D-C00B-47FB-B3F8-E7EEA1792015}" type="pres">
      <dgm:prSet presAssocID="{AE47775E-69F7-4523-BE5C-261273522EA8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98CA05-F9F7-4295-B81E-220B2AD0979C}" type="pres">
      <dgm:prSet presAssocID="{4B21DD94-3EF2-4A2E-87B1-328CE20C5ED6}" presName="spacer" presStyleCnt="0"/>
      <dgm:spPr/>
    </dgm:pt>
    <dgm:pt modelId="{604E32DE-E84F-4152-BAD7-2B26E67605A8}" type="pres">
      <dgm:prSet presAssocID="{4D74C6F4-B835-4FA7-B1DF-5381E7800DBB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F6DAB5-DC57-408C-BC8F-37BDF17EED46}" type="pres">
      <dgm:prSet presAssocID="{CDBED529-4267-425C-AA26-1B50AD71F2EA}" presName="spacer" presStyleCnt="0"/>
      <dgm:spPr/>
    </dgm:pt>
    <dgm:pt modelId="{8924A9F6-6E99-4F32-94AE-955B354ED6C8}" type="pres">
      <dgm:prSet presAssocID="{6D7FE64E-1076-4BF4-94F9-3446F50A6A10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292593-F92B-4B1E-A32D-E4C53A474D00}" type="pres">
      <dgm:prSet presAssocID="{66D1D58C-4AEF-498D-97B8-6520106E32ED}" presName="spacer" presStyleCnt="0"/>
      <dgm:spPr/>
    </dgm:pt>
    <dgm:pt modelId="{6059D416-B32B-49BE-963A-DD34C57A4BCC}" type="pres">
      <dgm:prSet presAssocID="{CFE741A6-6ABB-4628-817E-3F1F08102956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413E72-204A-48AA-BA20-13A8AA1137F8}" type="pres">
      <dgm:prSet presAssocID="{43478164-C828-4353-A79B-0DEFA96B5A17}" presName="spacer" presStyleCnt="0"/>
      <dgm:spPr/>
    </dgm:pt>
    <dgm:pt modelId="{3C5B91D5-203B-4433-A618-FC98D99A49F2}" type="pres">
      <dgm:prSet presAssocID="{80CD5E76-4D3C-4C53-80AC-48C9F19B5D27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A62AE2-A926-4A60-9DFE-EFFEC36AF193}" srcId="{76ECBE2F-9BD3-44D8-925E-63417FBBA63F}" destId="{80CD5E76-4D3C-4C53-80AC-48C9F19B5D27}" srcOrd="7" destOrd="0" parTransId="{A20F601D-766D-4556-8FB4-9C314F9CB928}" sibTransId="{55B6CCFE-8045-4732-9D7D-014D978ABBE2}"/>
    <dgm:cxn modelId="{E8715317-9BAF-43DD-88D0-FFBA3055C5A7}" type="presOf" srcId="{80CD5E76-4D3C-4C53-80AC-48C9F19B5D27}" destId="{3C5B91D5-203B-4433-A618-FC98D99A49F2}" srcOrd="0" destOrd="0" presId="urn:microsoft.com/office/officeart/2005/8/layout/vList2"/>
    <dgm:cxn modelId="{04A7A4D3-5B97-46EF-AAA8-A55F779E4559}" srcId="{76ECBE2F-9BD3-44D8-925E-63417FBBA63F}" destId="{2E18D1E2-9053-4842-9F0B-DFA4F6C7323E}" srcOrd="0" destOrd="0" parTransId="{756273BF-3F74-4C7B-98D9-1B52B7705DA6}" sibTransId="{3455CB51-13C5-4568-B70B-6064649D825B}"/>
    <dgm:cxn modelId="{62EB1365-1EEA-4E9C-B501-F2DE6C22E55D}" type="presOf" srcId="{ED090AA1-EDF8-4F57-B606-938BF372DCB7}" destId="{7DAB926C-321F-485C-8863-521DDC2C7E05}" srcOrd="0" destOrd="0" presId="urn:microsoft.com/office/officeart/2005/8/layout/vList2"/>
    <dgm:cxn modelId="{B856B41F-1D4C-4F9F-B698-AF02F148484F}" srcId="{76ECBE2F-9BD3-44D8-925E-63417FBBA63F}" destId="{4D74C6F4-B835-4FA7-B1DF-5381E7800DBB}" srcOrd="4" destOrd="0" parTransId="{24A0B3AF-B8E5-4F51-BD19-67F08B0B00A2}" sibTransId="{CDBED529-4267-425C-AA26-1B50AD71F2EA}"/>
    <dgm:cxn modelId="{8315BDEA-5B76-435E-8455-70B1195ABFC2}" type="presOf" srcId="{2E18D1E2-9053-4842-9F0B-DFA4F6C7323E}" destId="{C38CA252-11B4-49E7-B031-FA817D30D603}" srcOrd="0" destOrd="0" presId="urn:microsoft.com/office/officeart/2005/8/layout/vList2"/>
    <dgm:cxn modelId="{DD3EC375-287E-492D-94AA-BDB26DF37C3B}" srcId="{76ECBE2F-9BD3-44D8-925E-63417FBBA63F}" destId="{6D7FE64E-1076-4BF4-94F9-3446F50A6A10}" srcOrd="5" destOrd="0" parTransId="{48F42D01-FB9F-4374-9449-D20AB9A4ADC5}" sibTransId="{66D1D58C-4AEF-498D-97B8-6520106E32ED}"/>
    <dgm:cxn modelId="{0983D2C5-7E2B-42BB-8436-68DC2F0C856A}" type="presOf" srcId="{AE47775E-69F7-4523-BE5C-261273522EA8}" destId="{3BD85D2D-C00B-47FB-B3F8-E7EEA1792015}" srcOrd="0" destOrd="0" presId="urn:microsoft.com/office/officeart/2005/8/layout/vList2"/>
    <dgm:cxn modelId="{86F77118-F9A4-4BE8-851E-E65890252ABA}" type="presOf" srcId="{6D7FE64E-1076-4BF4-94F9-3446F50A6A10}" destId="{8924A9F6-6E99-4F32-94AE-955B354ED6C8}" srcOrd="0" destOrd="0" presId="urn:microsoft.com/office/officeart/2005/8/layout/vList2"/>
    <dgm:cxn modelId="{C2880D3C-6788-4F95-B647-9A91EFD75784}" type="presOf" srcId="{4D74C6F4-B835-4FA7-B1DF-5381E7800DBB}" destId="{604E32DE-E84F-4152-BAD7-2B26E67605A8}" srcOrd="0" destOrd="0" presId="urn:microsoft.com/office/officeart/2005/8/layout/vList2"/>
    <dgm:cxn modelId="{FCC5CC13-6F68-49BE-A389-950A565F0798}" srcId="{76ECBE2F-9BD3-44D8-925E-63417FBBA63F}" destId="{ED090AA1-EDF8-4F57-B606-938BF372DCB7}" srcOrd="1" destOrd="0" parTransId="{BE76C4E0-4CA7-426E-A5CD-EF3700604EFA}" sibTransId="{6E0E07AA-E6F2-4B36-899A-C7F8CA7C6F20}"/>
    <dgm:cxn modelId="{CF01898F-F7E1-49A8-8027-A5A68CC6765C}" srcId="{76ECBE2F-9BD3-44D8-925E-63417FBBA63F}" destId="{AE47775E-69F7-4523-BE5C-261273522EA8}" srcOrd="3" destOrd="0" parTransId="{AB800056-C261-41A2-96D7-89CE88656102}" sibTransId="{4B21DD94-3EF2-4A2E-87B1-328CE20C5ED6}"/>
    <dgm:cxn modelId="{74295867-601E-4E7D-847D-0EAE1C100B4F}" type="presOf" srcId="{76ECBE2F-9BD3-44D8-925E-63417FBBA63F}" destId="{ED5D4298-10FE-44EE-848C-4F6174C448D8}" srcOrd="0" destOrd="0" presId="urn:microsoft.com/office/officeart/2005/8/layout/vList2"/>
    <dgm:cxn modelId="{226BA8D5-B10F-4E23-9F8C-7CF26A6AAD8F}" type="presOf" srcId="{722E5BAB-7494-4E58-9230-9EF95BF49414}" destId="{D93257FF-934C-4629-A8FE-DCEA4E7C176A}" srcOrd="0" destOrd="0" presId="urn:microsoft.com/office/officeart/2005/8/layout/vList2"/>
    <dgm:cxn modelId="{8CAF416F-98C9-4EC0-972A-66B3DE8DA328}" type="presOf" srcId="{CFE741A6-6ABB-4628-817E-3F1F08102956}" destId="{6059D416-B32B-49BE-963A-DD34C57A4BCC}" srcOrd="0" destOrd="0" presId="urn:microsoft.com/office/officeart/2005/8/layout/vList2"/>
    <dgm:cxn modelId="{12B84593-F264-4089-BFA5-F33A6F704993}" srcId="{76ECBE2F-9BD3-44D8-925E-63417FBBA63F}" destId="{CFE741A6-6ABB-4628-817E-3F1F08102956}" srcOrd="6" destOrd="0" parTransId="{68F8C27A-A880-48B1-97EF-D8CB03CBCA83}" sibTransId="{43478164-C828-4353-A79B-0DEFA96B5A17}"/>
    <dgm:cxn modelId="{645CA141-A8CE-4C7A-8665-F7105F0E5062}" srcId="{76ECBE2F-9BD3-44D8-925E-63417FBBA63F}" destId="{722E5BAB-7494-4E58-9230-9EF95BF49414}" srcOrd="2" destOrd="0" parTransId="{C3AA2EDC-5778-439D-A96D-93C64E7A1299}" sibTransId="{2CDD4D06-27BC-44D8-8093-5D5142408127}"/>
    <dgm:cxn modelId="{128E89F7-5A49-404D-8837-5D71F5BE59A0}" type="presParOf" srcId="{ED5D4298-10FE-44EE-848C-4F6174C448D8}" destId="{C38CA252-11B4-49E7-B031-FA817D30D603}" srcOrd="0" destOrd="0" presId="urn:microsoft.com/office/officeart/2005/8/layout/vList2"/>
    <dgm:cxn modelId="{0355AB26-EB26-4ECC-9528-57ADC3516407}" type="presParOf" srcId="{ED5D4298-10FE-44EE-848C-4F6174C448D8}" destId="{2B4BF982-4D59-45F0-A922-52C54A217A62}" srcOrd="1" destOrd="0" presId="urn:microsoft.com/office/officeart/2005/8/layout/vList2"/>
    <dgm:cxn modelId="{D514A8EA-39BC-40FE-B0C9-36E526DB4652}" type="presParOf" srcId="{ED5D4298-10FE-44EE-848C-4F6174C448D8}" destId="{7DAB926C-321F-485C-8863-521DDC2C7E05}" srcOrd="2" destOrd="0" presId="urn:microsoft.com/office/officeart/2005/8/layout/vList2"/>
    <dgm:cxn modelId="{081BF438-60E0-4384-BA4F-2F78E281583B}" type="presParOf" srcId="{ED5D4298-10FE-44EE-848C-4F6174C448D8}" destId="{D868A22B-27E8-44E8-8144-E62164AB6092}" srcOrd="3" destOrd="0" presId="urn:microsoft.com/office/officeart/2005/8/layout/vList2"/>
    <dgm:cxn modelId="{BA8FEB4D-31D2-462F-B5C7-13A9A5D7EFAD}" type="presParOf" srcId="{ED5D4298-10FE-44EE-848C-4F6174C448D8}" destId="{D93257FF-934C-4629-A8FE-DCEA4E7C176A}" srcOrd="4" destOrd="0" presId="urn:microsoft.com/office/officeart/2005/8/layout/vList2"/>
    <dgm:cxn modelId="{64D5582F-099D-475A-8CE7-53A71908E48F}" type="presParOf" srcId="{ED5D4298-10FE-44EE-848C-4F6174C448D8}" destId="{6A65E5B0-5090-4252-BA77-11FA7EB5C8BE}" srcOrd="5" destOrd="0" presId="urn:microsoft.com/office/officeart/2005/8/layout/vList2"/>
    <dgm:cxn modelId="{3EA0C7C4-32DF-4CD0-B0BE-121F80C27AC5}" type="presParOf" srcId="{ED5D4298-10FE-44EE-848C-4F6174C448D8}" destId="{3BD85D2D-C00B-47FB-B3F8-E7EEA1792015}" srcOrd="6" destOrd="0" presId="urn:microsoft.com/office/officeart/2005/8/layout/vList2"/>
    <dgm:cxn modelId="{A023122D-E1DB-493C-AB41-1B6A2AD6560F}" type="presParOf" srcId="{ED5D4298-10FE-44EE-848C-4F6174C448D8}" destId="{E798CA05-F9F7-4295-B81E-220B2AD0979C}" srcOrd="7" destOrd="0" presId="urn:microsoft.com/office/officeart/2005/8/layout/vList2"/>
    <dgm:cxn modelId="{08240C5B-5A5F-43F6-B6B5-FBD0CA0FCD37}" type="presParOf" srcId="{ED5D4298-10FE-44EE-848C-4F6174C448D8}" destId="{604E32DE-E84F-4152-BAD7-2B26E67605A8}" srcOrd="8" destOrd="0" presId="urn:microsoft.com/office/officeart/2005/8/layout/vList2"/>
    <dgm:cxn modelId="{A66DFAD1-C235-4EB8-854E-769A3BF2FEFB}" type="presParOf" srcId="{ED5D4298-10FE-44EE-848C-4F6174C448D8}" destId="{37F6DAB5-DC57-408C-BC8F-37BDF17EED46}" srcOrd="9" destOrd="0" presId="urn:microsoft.com/office/officeart/2005/8/layout/vList2"/>
    <dgm:cxn modelId="{4D3B2E1B-68E2-4F23-A9EA-E27061A84A12}" type="presParOf" srcId="{ED5D4298-10FE-44EE-848C-4F6174C448D8}" destId="{8924A9F6-6E99-4F32-94AE-955B354ED6C8}" srcOrd="10" destOrd="0" presId="urn:microsoft.com/office/officeart/2005/8/layout/vList2"/>
    <dgm:cxn modelId="{468E0284-E199-4F06-BF7E-B0547A07EE2D}" type="presParOf" srcId="{ED5D4298-10FE-44EE-848C-4F6174C448D8}" destId="{D8292593-F92B-4B1E-A32D-E4C53A474D00}" srcOrd="11" destOrd="0" presId="urn:microsoft.com/office/officeart/2005/8/layout/vList2"/>
    <dgm:cxn modelId="{7860A10C-3BAE-4C3A-85A4-1FF047AB0841}" type="presParOf" srcId="{ED5D4298-10FE-44EE-848C-4F6174C448D8}" destId="{6059D416-B32B-49BE-963A-DD34C57A4BCC}" srcOrd="12" destOrd="0" presId="urn:microsoft.com/office/officeart/2005/8/layout/vList2"/>
    <dgm:cxn modelId="{03777681-12FD-42E8-AE9F-C6EAB9BD2AEC}" type="presParOf" srcId="{ED5D4298-10FE-44EE-848C-4F6174C448D8}" destId="{F0413E72-204A-48AA-BA20-13A8AA1137F8}" srcOrd="13" destOrd="0" presId="urn:microsoft.com/office/officeart/2005/8/layout/vList2"/>
    <dgm:cxn modelId="{4A2B1BBC-0FAB-4822-9FE3-6144BC53D50D}" type="presParOf" srcId="{ED5D4298-10FE-44EE-848C-4F6174C448D8}" destId="{3C5B91D5-203B-4433-A618-FC98D99A49F2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38F14C-C3DE-7948-AF0A-7DC43D62BC8C}">
      <dsp:nvSpPr>
        <dsp:cNvPr id="0" name=""/>
        <dsp:cNvSpPr/>
      </dsp:nvSpPr>
      <dsp:spPr>
        <a:xfrm>
          <a:off x="1793" y="1331022"/>
          <a:ext cx="2164740" cy="10823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dirty="0" smtClean="0"/>
            <a:t>he</a:t>
          </a:r>
          <a:endParaRPr lang="en-US" sz="5700" kern="1200" dirty="0"/>
        </a:p>
      </dsp:txBody>
      <dsp:txXfrm>
        <a:off x="33495" y="1362724"/>
        <a:ext cx="2101336" cy="1018966"/>
      </dsp:txXfrm>
    </dsp:sp>
    <dsp:sp modelId="{A51409F9-343B-E54E-AC2B-CC0CB9C3B7E1}">
      <dsp:nvSpPr>
        <dsp:cNvPr id="0" name=""/>
        <dsp:cNvSpPr/>
      </dsp:nvSpPr>
      <dsp:spPr>
        <a:xfrm>
          <a:off x="2166533" y="1846192"/>
          <a:ext cx="865896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865896" y="26015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577834" y="1850560"/>
        <a:ext cx="43294" cy="43294"/>
      </dsp:txXfrm>
    </dsp:sp>
    <dsp:sp modelId="{9713C293-B8AE-5444-817D-D8456069CDF7}">
      <dsp:nvSpPr>
        <dsp:cNvPr id="0" name=""/>
        <dsp:cNvSpPr/>
      </dsp:nvSpPr>
      <dsp:spPr>
        <a:xfrm>
          <a:off x="3032429" y="1331022"/>
          <a:ext cx="2164740" cy="10823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dirty="0" err="1" smtClean="0"/>
            <a:t>will</a:t>
          </a:r>
          <a:r>
            <a:rPr lang="cs-CZ" sz="5700" kern="1200" dirty="0" smtClean="0"/>
            <a:t> </a:t>
          </a:r>
          <a:r>
            <a:rPr lang="cs-CZ" sz="5700" kern="1200" dirty="0" err="1" smtClean="0"/>
            <a:t>be</a:t>
          </a:r>
          <a:endParaRPr lang="en-US" sz="5700" kern="1200" dirty="0"/>
        </a:p>
      </dsp:txBody>
      <dsp:txXfrm>
        <a:off x="3064131" y="1362724"/>
        <a:ext cx="2101336" cy="1018966"/>
      </dsp:txXfrm>
    </dsp:sp>
    <dsp:sp modelId="{B6AD0D77-8CFF-9741-86D8-3BE95DE29793}">
      <dsp:nvSpPr>
        <dsp:cNvPr id="0" name=""/>
        <dsp:cNvSpPr/>
      </dsp:nvSpPr>
      <dsp:spPr>
        <a:xfrm>
          <a:off x="5197170" y="1846192"/>
          <a:ext cx="865896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865896" y="2601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608470" y="1850560"/>
        <a:ext cx="43294" cy="43294"/>
      </dsp:txXfrm>
    </dsp:sp>
    <dsp:sp modelId="{28EF8C1D-BCC8-834B-9EA0-6269A4070493}">
      <dsp:nvSpPr>
        <dsp:cNvPr id="0" name=""/>
        <dsp:cNvSpPr/>
      </dsp:nvSpPr>
      <dsp:spPr>
        <a:xfrm>
          <a:off x="6063066" y="1331022"/>
          <a:ext cx="2164740" cy="10823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700" kern="1200" dirty="0" err="1" smtClean="0"/>
            <a:t>driving</a:t>
          </a:r>
          <a:endParaRPr lang="en-US" sz="5700" kern="1200" dirty="0"/>
        </a:p>
      </dsp:txBody>
      <dsp:txXfrm>
        <a:off x="6094768" y="1362724"/>
        <a:ext cx="2101336" cy="10189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F65A14-8CB3-4805-9570-6C5789A1E559}">
      <dsp:nvSpPr>
        <dsp:cNvPr id="0" name=""/>
        <dsp:cNvSpPr/>
      </dsp:nvSpPr>
      <dsp:spPr>
        <a:xfrm>
          <a:off x="0" y="207256"/>
          <a:ext cx="8229600" cy="9945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smtClean="0"/>
            <a:t>Don't phone me between 7 and 8.    ....................... (we/have) dinner then.</a:t>
          </a:r>
          <a:endParaRPr lang="cs-CZ" sz="2500" kern="1200"/>
        </a:p>
      </dsp:txBody>
      <dsp:txXfrm>
        <a:off x="48547" y="255803"/>
        <a:ext cx="8132506" cy="897406"/>
      </dsp:txXfrm>
    </dsp:sp>
    <dsp:sp modelId="{3EFEB2E0-97B1-4433-BD66-7EE3453A2508}">
      <dsp:nvSpPr>
        <dsp:cNvPr id="0" name=""/>
        <dsp:cNvSpPr/>
      </dsp:nvSpPr>
      <dsp:spPr>
        <a:xfrm>
          <a:off x="0" y="1273756"/>
          <a:ext cx="8229600" cy="9945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smtClean="0"/>
            <a:t>Tomorrow afternoon we're going lo play tennis from 3 o'clock until 4.30. So at 4 o'clock</a:t>
          </a:r>
          <a:r>
            <a:rPr lang="cs-CZ" sz="2500" b="1" kern="1200" smtClean="0"/>
            <a:t> …………….(</a:t>
          </a:r>
          <a:r>
            <a:rPr lang="en-US" sz="2500" b="1" kern="1200" smtClean="0"/>
            <a:t>we/play) tennis.</a:t>
          </a:r>
          <a:endParaRPr lang="cs-CZ" sz="2500" kern="1200"/>
        </a:p>
      </dsp:txBody>
      <dsp:txXfrm>
        <a:off x="48547" y="1322303"/>
        <a:ext cx="8132506" cy="897406"/>
      </dsp:txXfrm>
    </dsp:sp>
    <dsp:sp modelId="{4D18F379-CC78-4E42-8F01-371DAED9F76D}">
      <dsp:nvSpPr>
        <dsp:cNvPr id="0" name=""/>
        <dsp:cNvSpPr/>
      </dsp:nvSpPr>
      <dsp:spPr>
        <a:xfrm>
          <a:off x="0" y="2340256"/>
          <a:ext cx="8229600" cy="9945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smtClean="0"/>
            <a:t>A: Can we meet tomorrow afternoon?</a:t>
          </a:r>
          <a:endParaRPr lang="cs-CZ" sz="2500" kern="1200"/>
        </a:p>
      </dsp:txBody>
      <dsp:txXfrm>
        <a:off x="48547" y="2388803"/>
        <a:ext cx="8132506" cy="897406"/>
      </dsp:txXfrm>
    </dsp:sp>
    <dsp:sp modelId="{85787CC3-47C7-437C-B6DD-D70EF52BF2E6}">
      <dsp:nvSpPr>
        <dsp:cNvPr id="0" name=""/>
        <dsp:cNvSpPr/>
      </dsp:nvSpPr>
      <dsp:spPr>
        <a:xfrm>
          <a:off x="0" y="3406756"/>
          <a:ext cx="8229600" cy="9945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smtClean="0"/>
            <a:t>B: Not in the afternoon</a:t>
          </a:r>
          <a:r>
            <a:rPr lang="cs-CZ" sz="2500" b="1" kern="1200" smtClean="0"/>
            <a:t> …………………(</a:t>
          </a:r>
          <a:r>
            <a:rPr lang="en-US" sz="2500" b="1" kern="1200" smtClean="0"/>
            <a:t>I/work).</a:t>
          </a:r>
          <a:endParaRPr lang="cs-CZ" sz="2500" kern="1200"/>
        </a:p>
      </dsp:txBody>
      <dsp:txXfrm>
        <a:off x="48547" y="3455303"/>
        <a:ext cx="8132506" cy="8974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CA252-11B4-49E7-B031-FA817D30D603}">
      <dsp:nvSpPr>
        <dsp:cNvPr id="0" name=""/>
        <dsp:cNvSpPr/>
      </dsp:nvSpPr>
      <dsp:spPr>
        <a:xfrm>
          <a:off x="0" y="238143"/>
          <a:ext cx="461885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err="1" smtClean="0"/>
            <a:t>This</a:t>
          </a:r>
          <a:r>
            <a:rPr lang="cs-CZ" sz="2200" kern="1200" dirty="0" smtClean="0"/>
            <a:t> </a:t>
          </a:r>
          <a:r>
            <a:rPr lang="cs-CZ" sz="2200" kern="1200" dirty="0" err="1" smtClean="0"/>
            <a:t>time</a:t>
          </a:r>
          <a:r>
            <a:rPr lang="cs-CZ" sz="2200" kern="1200" dirty="0" smtClean="0"/>
            <a:t> </a:t>
          </a:r>
          <a:r>
            <a:rPr lang="cs-CZ" sz="2200" kern="1200" dirty="0" err="1" smtClean="0"/>
            <a:t>tomorrow</a:t>
          </a:r>
          <a:endParaRPr lang="cs-CZ" sz="2200" kern="1200" dirty="0"/>
        </a:p>
      </dsp:txBody>
      <dsp:txXfrm>
        <a:off x="25759" y="263902"/>
        <a:ext cx="4567338" cy="476152"/>
      </dsp:txXfrm>
    </dsp:sp>
    <dsp:sp modelId="{7DAB926C-321F-485C-8863-521DDC2C7E05}">
      <dsp:nvSpPr>
        <dsp:cNvPr id="0" name=""/>
        <dsp:cNvSpPr/>
      </dsp:nvSpPr>
      <dsp:spPr>
        <a:xfrm>
          <a:off x="0" y="829173"/>
          <a:ext cx="461885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Next New </a:t>
          </a:r>
          <a:r>
            <a:rPr lang="en-US" sz="2200" kern="1200" smtClean="0"/>
            <a:t>Year’s Eve</a:t>
          </a:r>
          <a:endParaRPr lang="cs-CZ" sz="2200" kern="1200"/>
        </a:p>
      </dsp:txBody>
      <dsp:txXfrm>
        <a:off x="25759" y="854932"/>
        <a:ext cx="4567338" cy="476152"/>
      </dsp:txXfrm>
    </dsp:sp>
    <dsp:sp modelId="{D93257FF-934C-4629-A8FE-DCEA4E7C176A}">
      <dsp:nvSpPr>
        <dsp:cNvPr id="0" name=""/>
        <dsp:cNvSpPr/>
      </dsp:nvSpPr>
      <dsp:spPr>
        <a:xfrm>
          <a:off x="0" y="1420203"/>
          <a:ext cx="461885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This time on Monday</a:t>
          </a:r>
          <a:endParaRPr lang="cs-CZ" sz="2200" kern="1200" dirty="0"/>
        </a:p>
      </dsp:txBody>
      <dsp:txXfrm>
        <a:off x="25759" y="1445962"/>
        <a:ext cx="4567338" cy="476152"/>
      </dsp:txXfrm>
    </dsp:sp>
    <dsp:sp modelId="{3BD85D2D-C00B-47FB-B3F8-E7EEA1792015}">
      <dsp:nvSpPr>
        <dsp:cNvPr id="0" name=""/>
        <dsp:cNvSpPr/>
      </dsp:nvSpPr>
      <dsp:spPr>
        <a:xfrm>
          <a:off x="0" y="2011233"/>
          <a:ext cx="461885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In 5 years’ time</a:t>
          </a:r>
          <a:endParaRPr lang="cs-CZ" sz="2200" kern="1200"/>
        </a:p>
      </dsp:txBody>
      <dsp:txXfrm>
        <a:off x="25759" y="2036992"/>
        <a:ext cx="4567338" cy="476152"/>
      </dsp:txXfrm>
    </dsp:sp>
    <dsp:sp modelId="{604E32DE-E84F-4152-BAD7-2B26E67605A8}">
      <dsp:nvSpPr>
        <dsp:cNvPr id="0" name=""/>
        <dsp:cNvSpPr/>
      </dsp:nvSpPr>
      <dsp:spPr>
        <a:xfrm>
          <a:off x="0" y="2602264"/>
          <a:ext cx="461885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Next Christmas</a:t>
          </a:r>
          <a:endParaRPr lang="cs-CZ" sz="2200" kern="1200"/>
        </a:p>
      </dsp:txBody>
      <dsp:txXfrm>
        <a:off x="25759" y="2628023"/>
        <a:ext cx="4567338" cy="476152"/>
      </dsp:txXfrm>
    </dsp:sp>
    <dsp:sp modelId="{8924A9F6-6E99-4F32-94AE-955B354ED6C8}">
      <dsp:nvSpPr>
        <dsp:cNvPr id="0" name=""/>
        <dsp:cNvSpPr/>
      </dsp:nvSpPr>
      <dsp:spPr>
        <a:xfrm>
          <a:off x="0" y="3193294"/>
          <a:ext cx="461885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Next birthday</a:t>
          </a:r>
          <a:endParaRPr lang="cs-CZ" sz="2200" kern="1200"/>
        </a:p>
      </dsp:txBody>
      <dsp:txXfrm>
        <a:off x="25759" y="3219053"/>
        <a:ext cx="4567338" cy="476152"/>
      </dsp:txXfrm>
    </dsp:sp>
    <dsp:sp modelId="{6059D416-B32B-49BE-963A-DD34C57A4BCC}">
      <dsp:nvSpPr>
        <dsp:cNvPr id="0" name=""/>
        <dsp:cNvSpPr/>
      </dsp:nvSpPr>
      <dsp:spPr>
        <a:xfrm>
          <a:off x="0" y="3784324"/>
          <a:ext cx="461885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Tomorrow at 5. 00 pm</a:t>
          </a:r>
          <a:endParaRPr lang="cs-CZ" sz="2200" kern="1200"/>
        </a:p>
      </dsp:txBody>
      <dsp:txXfrm>
        <a:off x="25759" y="3810083"/>
        <a:ext cx="4567338" cy="476152"/>
      </dsp:txXfrm>
    </dsp:sp>
    <dsp:sp modelId="{3C5B91D5-203B-4433-A618-FC98D99A49F2}">
      <dsp:nvSpPr>
        <dsp:cNvPr id="0" name=""/>
        <dsp:cNvSpPr/>
      </dsp:nvSpPr>
      <dsp:spPr>
        <a:xfrm>
          <a:off x="0" y="4375354"/>
          <a:ext cx="461885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/>
            <a:t>At the weekend between 8 and 10 am</a:t>
          </a:r>
          <a:endParaRPr lang="cs-CZ" sz="2200" kern="1200"/>
        </a:p>
      </dsp:txBody>
      <dsp:txXfrm>
        <a:off x="25759" y="4401113"/>
        <a:ext cx="4567338" cy="476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3040" y="980728"/>
            <a:ext cx="8640960" cy="1296144"/>
          </a:xfrm>
        </p:spPr>
        <p:txBody>
          <a:bodyPr>
            <a:noAutofit/>
          </a:bodyPr>
          <a:lstStyle/>
          <a:p>
            <a:pPr algn="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Obchodní akademie, Střední odborná škola 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 Jazyková škola s právem státní jazykové zkoušky, 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Hradec Králové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773338"/>
              </p:ext>
            </p:extLst>
          </p:nvPr>
        </p:nvGraphicFramePr>
        <p:xfrm>
          <a:off x="251520" y="2780928"/>
          <a:ext cx="8568952" cy="38472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6480720"/>
              </a:tblGrid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František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Jahnátek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9506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VY_32_INOVACE_4_ANGLICKY_JAZYK_RECOVE_DOVEDNOSTI_18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Future continuous (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budoucí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čas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průběhový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sady: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i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ANJ – Řečové dovednosti 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Ročník, obor: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3. ročník, ekonomické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lyceum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prosinec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Future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continuous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(budoucí čas průběhový)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ředstavení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použití a procvičení budoucího průběhového času.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8283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1521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Tvar</a:t>
            </a:r>
            <a:r>
              <a:rPr lang="en-US" dirty="0" smtClean="0"/>
              <a:t> </a:t>
            </a:r>
            <a:r>
              <a:rPr lang="cs-CZ" dirty="0" smtClean="0"/>
              <a:t>budoucího </a:t>
            </a:r>
            <a:r>
              <a:rPr lang="en-US" dirty="0" err="1" smtClean="0"/>
              <a:t>času</a:t>
            </a:r>
            <a:r>
              <a:rPr lang="en-US" dirty="0" smtClean="0"/>
              <a:t> </a:t>
            </a:r>
            <a:r>
              <a:rPr lang="en-US" dirty="0" err="1" smtClean="0"/>
              <a:t>průběhového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5226125"/>
              </p:ext>
            </p:extLst>
          </p:nvPr>
        </p:nvGraphicFramePr>
        <p:xfrm>
          <a:off x="457200" y="2924944"/>
          <a:ext cx="8229600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345" y="1700808"/>
            <a:ext cx="2754799" cy="172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271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938F14C-C3DE-7948-AF0A-7DC43D62BC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2938F14C-C3DE-7948-AF0A-7DC43D62BC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2938F14C-C3DE-7948-AF0A-7DC43D62BC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51409F9-343B-E54E-AC2B-CC0CB9C3B7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A51409F9-343B-E54E-AC2B-CC0CB9C3B7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dgm id="{A51409F9-343B-E54E-AC2B-CC0CB9C3B7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713C293-B8AE-5444-817D-D8456069CD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graphicEl>
                                              <a:dgm id="{9713C293-B8AE-5444-817D-D8456069CD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graphicEl>
                                              <a:dgm id="{9713C293-B8AE-5444-817D-D8456069CD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6AD0D77-8CFF-9741-86D8-3BE95DE297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graphicEl>
                                              <a:dgm id="{B6AD0D77-8CFF-9741-86D8-3BE95DE297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graphicEl>
                                              <a:dgm id="{B6AD0D77-8CFF-9741-86D8-3BE95DE297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8EF8C1D-BCC8-834B-9EA0-6269A40704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graphicEl>
                                              <a:dgm id="{28EF8C1D-BCC8-834B-9EA0-6269A40704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graphicEl>
                                              <a:dgm id="{28EF8C1D-BCC8-834B-9EA0-6269A40704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>
                <a:latin typeface="Calibri" charset="0"/>
              </a:rPr>
              <a:t>Kdy</a:t>
            </a:r>
            <a:r>
              <a:rPr lang="en-US" dirty="0" smtClean="0">
                <a:latin typeface="Calibri" charset="0"/>
              </a:rPr>
              <a:t> se </a:t>
            </a:r>
            <a:r>
              <a:rPr lang="en-US" dirty="0" err="1" smtClean="0">
                <a:latin typeface="Calibri" charset="0"/>
              </a:rPr>
              <a:t>používá</a:t>
            </a:r>
            <a:r>
              <a:rPr lang="en-US" dirty="0" smtClean="0">
                <a:latin typeface="Calibri" charset="0"/>
              </a:rPr>
              <a:t>:</a:t>
            </a:r>
            <a:endParaRPr lang="en-US" dirty="0">
              <a:latin typeface="Calibri" charset="0"/>
            </a:endParaRPr>
          </a:p>
        </p:txBody>
      </p:sp>
      <p:sp>
        <p:nvSpPr>
          <p:cNvPr id="32772" name="Rectangle 4"/>
          <p:cNvSpPr>
            <a:spLocks noGrp="1"/>
          </p:cNvSpPr>
          <p:nvPr>
            <p:ph type="body"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r>
              <a:rPr lang="cs-CZ" b="1" u="sng" dirty="0" smtClean="0">
                <a:latin typeface="Calibri" charset="0"/>
              </a:rPr>
              <a:t>I </a:t>
            </a:r>
            <a:r>
              <a:rPr lang="cs-CZ" b="1" u="sng" dirty="0" err="1" smtClean="0">
                <a:latin typeface="Calibri" charset="0"/>
              </a:rPr>
              <a:t>will</a:t>
            </a:r>
            <a:r>
              <a:rPr lang="cs-CZ" b="1" u="sng" dirty="0" smtClean="0">
                <a:latin typeface="Calibri" charset="0"/>
              </a:rPr>
              <a:t> </a:t>
            </a:r>
            <a:r>
              <a:rPr lang="cs-CZ" b="1" u="sng" dirty="0" err="1" smtClean="0">
                <a:latin typeface="Calibri" charset="0"/>
              </a:rPr>
              <a:t>be</a:t>
            </a:r>
            <a:r>
              <a:rPr lang="cs-CZ" b="1" u="sng" dirty="0" smtClean="0">
                <a:latin typeface="Calibri" charset="0"/>
              </a:rPr>
              <a:t> in </a:t>
            </a:r>
            <a:r>
              <a:rPr lang="cs-CZ" b="1" u="sng" dirty="0" err="1" smtClean="0">
                <a:latin typeface="Calibri" charset="0"/>
              </a:rPr>
              <a:t>the</a:t>
            </a:r>
            <a:r>
              <a:rPr lang="cs-CZ" b="1" u="sng" dirty="0" smtClean="0">
                <a:latin typeface="Calibri" charset="0"/>
              </a:rPr>
              <a:t> </a:t>
            </a:r>
            <a:r>
              <a:rPr lang="cs-CZ" b="1" u="sng" dirty="0" err="1" smtClean="0">
                <a:latin typeface="Calibri" charset="0"/>
              </a:rPr>
              <a:t>middle</a:t>
            </a:r>
            <a:r>
              <a:rPr lang="cs-CZ" b="1" u="sng" dirty="0" smtClean="0">
                <a:latin typeface="Calibri" charset="0"/>
              </a:rPr>
              <a:t> </a:t>
            </a:r>
            <a:r>
              <a:rPr lang="cs-CZ" b="1" u="sng" dirty="0" err="1" smtClean="0">
                <a:latin typeface="Calibri" charset="0"/>
              </a:rPr>
              <a:t>of</a:t>
            </a:r>
            <a:r>
              <a:rPr lang="cs-CZ" b="1" u="sng" dirty="0" smtClean="0">
                <a:latin typeface="Calibri" charset="0"/>
              </a:rPr>
              <a:t> </a:t>
            </a:r>
            <a:r>
              <a:rPr lang="cs-CZ" b="1" u="sng" dirty="0" err="1" smtClean="0">
                <a:latin typeface="Calibri" charset="0"/>
              </a:rPr>
              <a:t>something</a:t>
            </a:r>
            <a:endParaRPr lang="en-US" b="1" u="sng" dirty="0">
              <a:latin typeface="Calibri" charset="0"/>
            </a:endParaRPr>
          </a:p>
          <a:p>
            <a:pPr algn="ctr">
              <a:buFont typeface="Arial" charset="0"/>
              <a:buNone/>
            </a:pPr>
            <a:r>
              <a:rPr lang="cs-CZ" b="1" i="1" dirty="0" err="1" smtClean="0">
                <a:solidFill>
                  <a:schemeClr val="tx2"/>
                </a:solidFill>
                <a:latin typeface="Calibri" charset="0"/>
              </a:rPr>
              <a:t>Between</a:t>
            </a:r>
            <a:r>
              <a:rPr lang="cs-CZ" b="1" i="1" dirty="0" smtClean="0">
                <a:solidFill>
                  <a:schemeClr val="tx2"/>
                </a:solidFill>
                <a:latin typeface="Calibri" charset="0"/>
              </a:rPr>
              <a:t> </a:t>
            </a:r>
            <a:r>
              <a:rPr lang="cs-CZ" b="1" i="1" dirty="0" err="1" smtClean="0">
                <a:solidFill>
                  <a:schemeClr val="tx2"/>
                </a:solidFill>
                <a:latin typeface="Calibri" charset="0"/>
              </a:rPr>
              <a:t>six</a:t>
            </a:r>
            <a:r>
              <a:rPr lang="cs-CZ" b="1" i="1" dirty="0" smtClean="0">
                <a:solidFill>
                  <a:schemeClr val="tx2"/>
                </a:solidFill>
                <a:latin typeface="Calibri" charset="0"/>
              </a:rPr>
              <a:t> and </a:t>
            </a:r>
            <a:r>
              <a:rPr lang="cs-CZ" b="1" i="1" dirty="0" err="1" smtClean="0">
                <a:solidFill>
                  <a:schemeClr val="tx2"/>
                </a:solidFill>
                <a:latin typeface="Calibri" charset="0"/>
              </a:rPr>
              <a:t>seven</a:t>
            </a:r>
            <a:r>
              <a:rPr lang="cs-CZ" b="1" i="1" dirty="0" smtClean="0">
                <a:solidFill>
                  <a:schemeClr val="tx2"/>
                </a:solidFill>
                <a:latin typeface="Calibri" charset="0"/>
              </a:rPr>
              <a:t> </a:t>
            </a:r>
            <a:r>
              <a:rPr lang="cs-CZ" b="1" i="1" dirty="0" err="1" smtClean="0">
                <a:solidFill>
                  <a:schemeClr val="tx2"/>
                </a:solidFill>
                <a:latin typeface="Calibri" charset="0"/>
              </a:rPr>
              <a:t>we</a:t>
            </a:r>
            <a:r>
              <a:rPr lang="cs-CZ" b="1" i="1" dirty="0" smtClean="0">
                <a:solidFill>
                  <a:schemeClr val="tx2"/>
                </a:solidFill>
                <a:latin typeface="Calibri" charset="0"/>
              </a:rPr>
              <a:t> </a:t>
            </a:r>
            <a:r>
              <a:rPr lang="cs-CZ" b="1" i="1" dirty="0" err="1" smtClean="0">
                <a:solidFill>
                  <a:schemeClr val="tx2"/>
                </a:solidFill>
                <a:latin typeface="Calibri" charset="0"/>
              </a:rPr>
              <a:t>will</a:t>
            </a:r>
            <a:r>
              <a:rPr lang="cs-CZ" b="1" i="1" dirty="0" smtClean="0">
                <a:solidFill>
                  <a:schemeClr val="tx2"/>
                </a:solidFill>
                <a:latin typeface="Calibri" charset="0"/>
              </a:rPr>
              <a:t> </a:t>
            </a:r>
            <a:r>
              <a:rPr lang="cs-CZ" b="1" i="1" dirty="0" err="1" smtClean="0">
                <a:solidFill>
                  <a:schemeClr val="tx2"/>
                </a:solidFill>
                <a:latin typeface="Calibri" charset="0"/>
              </a:rPr>
              <a:t>be</a:t>
            </a:r>
            <a:r>
              <a:rPr lang="cs-CZ" b="1" i="1" dirty="0" smtClean="0">
                <a:solidFill>
                  <a:schemeClr val="tx2"/>
                </a:solidFill>
                <a:latin typeface="Calibri" charset="0"/>
              </a:rPr>
              <a:t> </a:t>
            </a:r>
            <a:r>
              <a:rPr lang="cs-CZ" b="1" i="1" dirty="0" err="1" smtClean="0">
                <a:solidFill>
                  <a:schemeClr val="tx2"/>
                </a:solidFill>
                <a:latin typeface="Calibri" charset="0"/>
              </a:rPr>
              <a:t>having</a:t>
            </a:r>
            <a:r>
              <a:rPr lang="cs-CZ" b="1" i="1" dirty="0" smtClean="0">
                <a:solidFill>
                  <a:schemeClr val="tx2"/>
                </a:solidFill>
                <a:latin typeface="Calibri" charset="0"/>
              </a:rPr>
              <a:t> </a:t>
            </a:r>
            <a:r>
              <a:rPr lang="cs-CZ" b="1" i="1" dirty="0" err="1" smtClean="0">
                <a:solidFill>
                  <a:schemeClr val="tx2"/>
                </a:solidFill>
                <a:latin typeface="Calibri" charset="0"/>
              </a:rPr>
              <a:t>dinner</a:t>
            </a:r>
            <a:r>
              <a:rPr lang="cs-CZ" b="1" i="1" dirty="0" smtClean="0">
                <a:solidFill>
                  <a:schemeClr val="tx2"/>
                </a:solidFill>
                <a:latin typeface="Calibri" charset="0"/>
              </a:rPr>
              <a:t>.</a:t>
            </a:r>
            <a:endParaRPr lang="en-US" i="1" dirty="0">
              <a:solidFill>
                <a:schemeClr val="tx2"/>
              </a:solidFill>
              <a:latin typeface="Calibri" charset="0"/>
            </a:endParaRPr>
          </a:p>
          <a:p>
            <a:r>
              <a:rPr lang="en-US" b="1" u="sng" dirty="0" smtClean="0">
                <a:latin typeface="Calibri" charset="0"/>
              </a:rPr>
              <a:t>Plans, arrangement – similar to the present continuous</a:t>
            </a:r>
          </a:p>
          <a:p>
            <a:pPr marL="457200" lvl="1" indent="0">
              <a:buNone/>
            </a:pPr>
            <a:endParaRPr lang="en-US" dirty="0">
              <a:latin typeface="Calibri" charset="0"/>
            </a:endParaRPr>
          </a:p>
          <a:p>
            <a:pPr algn="ctr">
              <a:buFont typeface="Arial" charset="0"/>
              <a:buNone/>
            </a:pPr>
            <a:r>
              <a:rPr lang="cs-CZ" i="1" dirty="0" smtClean="0">
                <a:solidFill>
                  <a:schemeClr val="tx2"/>
                </a:solidFill>
                <a:latin typeface="Calibri" charset="0"/>
              </a:rPr>
              <a:t>I</a:t>
            </a:r>
            <a:r>
              <a:rPr lang="en-US" i="1" dirty="0" smtClean="0">
                <a:solidFill>
                  <a:schemeClr val="tx2"/>
                </a:solidFill>
                <a:latin typeface="Calibri" charset="0"/>
              </a:rPr>
              <a:t>’ll be seeing my aunt this evening.</a:t>
            </a:r>
            <a:endParaRPr lang="en-US" i="1" dirty="0">
              <a:solidFill>
                <a:schemeClr val="tx2"/>
              </a:solidFill>
              <a:latin typeface="Calibri" charset="0"/>
            </a:endParaRPr>
          </a:p>
          <a:p>
            <a:pPr algn="ctr">
              <a:buFont typeface="Arial" charset="0"/>
              <a:buNone/>
            </a:pPr>
            <a:r>
              <a:rPr lang="en-US" i="1" dirty="0" smtClean="0">
                <a:solidFill>
                  <a:schemeClr val="tx2"/>
                </a:solidFill>
                <a:latin typeface="Calibri" charset="0"/>
              </a:rPr>
              <a:t>What time will they be arriving?</a:t>
            </a:r>
          </a:p>
          <a:p>
            <a:pPr algn="ctr">
              <a:buFont typeface="Arial" charset="0"/>
              <a:buNone/>
            </a:pPr>
            <a:r>
              <a:rPr lang="en-US" i="1" dirty="0" smtClean="0">
                <a:solidFill>
                  <a:schemeClr val="tx2"/>
                </a:solidFill>
                <a:latin typeface="Calibri" charset="0"/>
              </a:rPr>
              <a:t>Will you be doing the shopping this afternoon?</a:t>
            </a:r>
          </a:p>
        </p:txBody>
      </p:sp>
    </p:spTree>
    <p:extLst>
      <p:ext uri="{BB962C8B-B14F-4D97-AF65-F5344CB8AC3E}">
        <p14:creationId xmlns:p14="http://schemas.microsoft.com/office/powerpoint/2010/main" val="3334445416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2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  <p:bldP spid="3277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Study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following</a:t>
            </a:r>
            <a:r>
              <a:rPr lang="cs-CZ" sz="3200" dirty="0" smtClean="0"/>
              <a:t> </a:t>
            </a:r>
            <a:r>
              <a:rPr lang="cs-CZ" sz="3200" dirty="0" err="1" smtClean="0"/>
              <a:t>examples</a:t>
            </a:r>
            <a:r>
              <a:rPr lang="cs-CZ" sz="3200" dirty="0" smtClean="0"/>
              <a:t>:</a:t>
            </a:r>
            <a:endParaRPr lang="en-US" sz="3200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513989219"/>
              </p:ext>
            </p:extLst>
          </p:nvPr>
        </p:nvGraphicFramePr>
        <p:xfrm>
          <a:off x="457200" y="1484784"/>
          <a:ext cx="822960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5" name="Picture 3" descr="C:\Users\Frank\AppData\Local\Microsoft\Windows\Temporary Internet Files\Content.IE5\M7JYN14Q\dglxasset[1].aspx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5619750"/>
            <a:ext cx="36639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8221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Use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 </a:t>
            </a:r>
            <a:r>
              <a:rPr lang="cs-CZ" dirty="0" err="1" smtClean="0"/>
              <a:t>continuous</a:t>
            </a:r>
            <a:r>
              <a:rPr lang="cs-CZ" dirty="0" smtClean="0"/>
              <a:t> to </a:t>
            </a:r>
            <a:r>
              <a:rPr lang="cs-CZ" dirty="0" err="1" smtClean="0"/>
              <a:t>say</a:t>
            </a:r>
            <a:r>
              <a:rPr lang="cs-CZ" dirty="0" smtClean="0"/>
              <a:t>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/>
              <a:t> </a:t>
            </a:r>
            <a:r>
              <a:rPr lang="cs-CZ" dirty="0" smtClean="0"/>
              <a:t>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0266670"/>
              </p:ext>
            </p:extLst>
          </p:nvPr>
        </p:nvGraphicFramePr>
        <p:xfrm>
          <a:off x="457200" y="1600200"/>
          <a:ext cx="4618856" cy="51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9" name="Picture 3" descr="C:\Users\Frank\AppData\Local\Microsoft\Windows\Temporary Internet Files\Content.IE5\KLKGP2GN\MP900442237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496" y="1704314"/>
            <a:ext cx="3915504" cy="5153685"/>
          </a:xfrm>
          <a:prstGeom prst="rect">
            <a:avLst/>
          </a:prstGeom>
          <a:noFill/>
          <a:effectLst>
            <a:glow rad="127000">
              <a:schemeClr val="accent1">
                <a:alpha val="87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7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3040" y="1628800"/>
            <a:ext cx="8640960" cy="864096"/>
          </a:xfrm>
        </p:spPr>
        <p:txBody>
          <a:bodyPr>
            <a:noAutofit/>
          </a:bodyPr>
          <a:lstStyle/>
          <a:p>
            <a:pPr algn="r"/>
            <a:r>
              <a:rPr lang="cs-CZ" sz="2800" b="1" dirty="0" smtClean="0"/>
              <a:t>Autorská práva a citace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708920"/>
            <a:ext cx="8352928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Název díla: </a:t>
            </a:r>
            <a:r>
              <a:rPr lang="en-US" i="1" dirty="0" err="1" smtClean="0"/>
              <a:t>Budouc</a:t>
            </a:r>
            <a:r>
              <a:rPr lang="cs-CZ" i="1" dirty="0" smtClean="0"/>
              <a:t>í čas průběhový</a:t>
            </a:r>
          </a:p>
          <a:p>
            <a:r>
              <a:rPr lang="cs-CZ" i="1" dirty="0" smtClean="0"/>
              <a:t>Datum vzniku: </a:t>
            </a:r>
            <a:r>
              <a:rPr lang="cs-CZ" i="1" dirty="0"/>
              <a:t>3</a:t>
            </a:r>
            <a:r>
              <a:rPr lang="cs-CZ" i="1" dirty="0" smtClean="0"/>
              <a:t>. 12. 2013</a:t>
            </a:r>
          </a:p>
          <a:p>
            <a:endParaRPr lang="cs-CZ" i="1" dirty="0"/>
          </a:p>
          <a:p>
            <a:endParaRPr lang="cs-CZ" i="1" dirty="0" smtClean="0"/>
          </a:p>
          <a:p>
            <a:pPr algn="ctr">
              <a:buFont typeface="Arial" charset="0"/>
              <a:buNone/>
            </a:pPr>
            <a:r>
              <a:rPr lang="cs-CZ" i="1" dirty="0" smtClean="0">
                <a:latin typeface="Arial" charset="0"/>
                <a:cs typeface="Arial" charset="0"/>
              </a:rPr>
              <a:t>„</a:t>
            </a:r>
            <a:r>
              <a:rPr lang="cs-CZ" i="1" dirty="0">
                <a:latin typeface="Arial" charset="0"/>
                <a:cs typeface="Arial" charset="0"/>
              </a:rPr>
              <a:t>Dílo smí být šířeno pod licencí CC BY-SA. 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Materiály jsou určeny pro bezplatné používání pro potřeby výuky a vzdělávání na všech typech škol a školských zařízení. Jakékoliv další využití podléhá autorskému zákonu. 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Všechna necitovaná autorská díla jsou dílem autora.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Všechny neocitované kliparty a další grafické objekty jsou součástí prostředků výukového SW Smart Notebook a MS Office.“</a:t>
            </a:r>
          </a:p>
          <a:p>
            <a:endParaRPr lang="cs-CZ" i="1" dirty="0" smtClean="0"/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0449" y="575411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317</Words>
  <Application>Microsoft Office PowerPoint</Application>
  <PresentationFormat>Předvádění na obrazovce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Obchodní akademie, Střední odborná škola  a Jazyková škola s právem státní jazykové zkoušky,  Hradec Králové</vt:lpstr>
      <vt:lpstr>Tvar budoucího času průběhového</vt:lpstr>
      <vt:lpstr>Kdy se používá:</vt:lpstr>
      <vt:lpstr>Study the following examples:</vt:lpstr>
      <vt:lpstr>Use the future continuous to say what you will be doing …</vt:lpstr>
      <vt:lpstr>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44</cp:revision>
  <dcterms:created xsi:type="dcterms:W3CDTF">2012-11-30T22:17:21Z</dcterms:created>
  <dcterms:modified xsi:type="dcterms:W3CDTF">2014-07-10T12:08:42Z</dcterms:modified>
</cp:coreProperties>
</file>