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487552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VY_12_INOVACE_74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 slova po 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Opakování a upevňování</a:t>
                      </a:r>
                      <a:r>
                        <a:rPr lang="cs-CZ" sz="1400" baseline="0" dirty="0" smtClean="0"/>
                        <a:t> znalostí vyjmenovaných slov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04.09.2012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06.09.2012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391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M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/>
          </a:bodyPr>
          <a:lstStyle/>
          <a:p>
            <a:r>
              <a:rPr lang="cs-CZ" sz="2200" b="1" dirty="0" smtClean="0"/>
              <a:t>my, mýt, myslit, mýlit se, hmyz, myš, hlemýžď, mýlit, zamykat, smýkat, dmýchat, chmýří, nachomýtnout se, Litomyšl</a:t>
            </a:r>
          </a:p>
          <a:p>
            <a:endParaRPr lang="cs-CZ" sz="2200" dirty="0"/>
          </a:p>
          <a:p>
            <a:r>
              <a:rPr lang="cs-CZ" sz="2200" b="1" i="1" u="sng" dirty="0" smtClean="0"/>
              <a:t>Doplňte správně i, y</a:t>
            </a:r>
          </a:p>
          <a:p>
            <a:pPr marL="0" indent="0">
              <a:buNone/>
            </a:pPr>
            <a:r>
              <a:rPr lang="cs-CZ" sz="2200" b="1" i="1" dirty="0" err="1" smtClean="0">
                <a:solidFill>
                  <a:schemeClr val="tx2"/>
                </a:solidFill>
              </a:rPr>
              <a:t>Rozdm_chat</a:t>
            </a:r>
            <a:r>
              <a:rPr lang="cs-CZ" sz="2200" b="1" i="1" dirty="0" smtClean="0">
                <a:solidFill>
                  <a:schemeClr val="tx2"/>
                </a:solidFill>
              </a:rPr>
              <a:t> oheň, lesní </a:t>
            </a:r>
            <a:r>
              <a:rPr lang="cs-CZ" sz="2200" b="1" i="1" dirty="0" err="1" smtClean="0">
                <a:solidFill>
                  <a:schemeClr val="tx2"/>
                </a:solidFill>
              </a:rPr>
              <a:t>m_tina</a:t>
            </a:r>
            <a:r>
              <a:rPr lang="cs-CZ" sz="2200" b="1" i="1" dirty="0" smtClean="0">
                <a:solidFill>
                  <a:schemeClr val="tx2"/>
                </a:solidFill>
              </a:rPr>
              <a:t>, malá </a:t>
            </a:r>
            <a:r>
              <a:rPr lang="cs-CZ" sz="2200" b="1" i="1" dirty="0" err="1" smtClean="0">
                <a:solidFill>
                  <a:schemeClr val="tx2"/>
                </a:solidFill>
              </a:rPr>
              <a:t>m_ška</a:t>
            </a:r>
            <a:r>
              <a:rPr lang="cs-CZ" sz="2200" b="1" i="1" dirty="0" smtClean="0">
                <a:solidFill>
                  <a:schemeClr val="tx2"/>
                </a:solidFill>
              </a:rPr>
              <a:t>, řekni m_ to ještě jednou, m_ tam taky půjdeme, obtížný </a:t>
            </a:r>
            <a:r>
              <a:rPr lang="cs-CZ" sz="2200" b="1" i="1" dirty="0" err="1" smtClean="0">
                <a:solidFill>
                  <a:schemeClr val="tx2"/>
                </a:solidFill>
              </a:rPr>
              <a:t>hm_z</a:t>
            </a:r>
            <a:r>
              <a:rPr lang="cs-CZ" sz="2200" b="1" i="1" dirty="0" smtClean="0">
                <a:solidFill>
                  <a:schemeClr val="tx2"/>
                </a:solidFill>
              </a:rPr>
              <a:t>, krtek je </a:t>
            </a:r>
            <a:r>
              <a:rPr lang="cs-CZ" sz="2200" b="1" i="1" dirty="0" err="1" smtClean="0">
                <a:solidFill>
                  <a:schemeClr val="tx2"/>
                </a:solidFill>
              </a:rPr>
              <a:t>hm_zožravec</a:t>
            </a:r>
            <a:r>
              <a:rPr lang="cs-CZ" sz="2200" b="1" i="1" dirty="0" smtClean="0">
                <a:solidFill>
                  <a:schemeClr val="tx2"/>
                </a:solidFill>
              </a:rPr>
              <a:t>, nemá to žádný </a:t>
            </a:r>
            <a:r>
              <a:rPr lang="cs-CZ" sz="2200" b="1" i="1" dirty="0" err="1" smtClean="0">
                <a:solidFill>
                  <a:schemeClr val="tx2"/>
                </a:solidFill>
              </a:rPr>
              <a:t>sm_sl</a:t>
            </a:r>
            <a:r>
              <a:rPr lang="cs-CZ" sz="2200" b="1" i="1" dirty="0" smtClean="0">
                <a:solidFill>
                  <a:schemeClr val="tx2"/>
                </a:solidFill>
              </a:rPr>
              <a:t>, světový </a:t>
            </a:r>
            <a:r>
              <a:rPr lang="cs-CZ" sz="2200" b="1" i="1" dirty="0" err="1" smtClean="0">
                <a:solidFill>
                  <a:schemeClr val="tx2"/>
                </a:solidFill>
              </a:rPr>
              <a:t>m_r</a:t>
            </a:r>
            <a:r>
              <a:rPr lang="cs-CZ" sz="2200" b="1" i="1" dirty="0" smtClean="0">
                <a:solidFill>
                  <a:schemeClr val="tx2"/>
                </a:solidFill>
              </a:rPr>
              <a:t>, pampeliška má chm_ří, pomalý </a:t>
            </a:r>
            <a:r>
              <a:rPr lang="cs-CZ" sz="2200" b="1" i="1" dirty="0" err="1" smtClean="0">
                <a:solidFill>
                  <a:schemeClr val="tx2"/>
                </a:solidFill>
              </a:rPr>
              <a:t>hlem_žď</a:t>
            </a:r>
            <a:r>
              <a:rPr lang="cs-CZ" sz="2200" b="1" i="1" dirty="0" smtClean="0">
                <a:solidFill>
                  <a:schemeClr val="tx2"/>
                </a:solidFill>
              </a:rPr>
              <a:t>, kopací </a:t>
            </a:r>
            <a:r>
              <a:rPr lang="cs-CZ" sz="2200" b="1" i="1" dirty="0" err="1" smtClean="0">
                <a:solidFill>
                  <a:schemeClr val="tx2"/>
                </a:solidFill>
              </a:rPr>
              <a:t>m_č</a:t>
            </a:r>
            <a:r>
              <a:rPr lang="cs-CZ" sz="2200" b="1" i="1" dirty="0" smtClean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200" b="1" i="1" u="sng" dirty="0" smtClean="0"/>
              <a:t>Pamatuj si!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</a:t>
            </a:r>
            <a:r>
              <a:rPr lang="cs-CZ" sz="2200" b="1" i="1" dirty="0" smtClean="0"/>
              <a:t>	mi	   x	   my			milý	    x	mýlí</a:t>
            </a:r>
          </a:p>
          <a:p>
            <a:pPr marL="0" indent="0">
              <a:buNone/>
            </a:pPr>
            <a:r>
              <a:rPr lang="cs-CZ" sz="2200" b="1" i="1" dirty="0" smtClean="0"/>
              <a:t>    (jedna osoba)	          (my všichni)		     (hodný člověk)	           (plete se)</a:t>
            </a:r>
          </a:p>
          <a:p>
            <a:pPr marL="0" indent="0">
              <a:buNone/>
            </a:pPr>
            <a:endParaRPr lang="cs-CZ" sz="2200" b="1" i="1" dirty="0"/>
          </a:p>
          <a:p>
            <a:pPr marL="0" indent="0">
              <a:buNone/>
            </a:pPr>
            <a:r>
              <a:rPr lang="cs-CZ" sz="2200" b="1" i="1" dirty="0"/>
              <a:t>	</a:t>
            </a:r>
            <a:r>
              <a:rPr lang="cs-CZ" sz="2200" b="1" i="1" dirty="0" smtClean="0"/>
              <a:t>mít	   x	   mýt			smítko	    x	smýt</a:t>
            </a:r>
          </a:p>
          <a:p>
            <a:pPr marL="0" indent="0">
              <a:buNone/>
            </a:pPr>
            <a:r>
              <a:rPr lang="cs-CZ" sz="2200" b="1" i="1" dirty="0" smtClean="0"/>
              <a:t>    (něco vlastnit)	         (mýt, umývat)	         (malá nitka)	      (smýt špínu)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33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Zařaď slova pod správné písmeno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Sm_šek, m_slet, dm_chadlo, m_lý, M_lan, um_várna, m_nce, vym_šlený, zam_kat, kom_ník, zm_lit se, m_nistr, m_dlový, mam_nka, m_lost, m_slivec, zm_zík, Litom_šl, chm_ří, </a:t>
            </a:r>
            <a:r>
              <a:rPr lang="cs-CZ" sz="2000" b="1" smtClean="0">
                <a:solidFill>
                  <a:schemeClr val="tx2"/>
                </a:solidFill>
              </a:rPr>
              <a:t>m_sto.</a:t>
            </a:r>
          </a:p>
          <a:p>
            <a:pPr marL="0" indent="0" algn="just">
              <a:buNone/>
            </a:pPr>
            <a:endParaRPr lang="cs-CZ" sz="2000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		</a:t>
            </a:r>
            <a:r>
              <a:rPr lang="cs-CZ" sz="13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I	 			Y</a:t>
            </a:r>
            <a:endParaRPr lang="cs-CZ" sz="13000" dirty="0" smtClean="0">
              <a:solidFill>
                <a:schemeClr val="tx2"/>
              </a:solidFill>
              <a:latin typeface="Batang" pitchFamily="18" charset="-127"/>
              <a:ea typeface="Batang" pitchFamily="18" charset="-127"/>
            </a:endParaRPr>
          </a:p>
          <a:p>
            <a:pPr marL="0" indent="0">
              <a:buNone/>
            </a:pPr>
            <a:endParaRPr lang="cs-CZ" sz="2400" dirty="0">
              <a:ea typeface="Batang" pitchFamily="18" charset="-127"/>
            </a:endParaRPr>
          </a:p>
          <a:p>
            <a:pPr marL="0" indent="0">
              <a:buNone/>
            </a:pPr>
            <a:r>
              <a:rPr lang="cs-CZ" sz="2400" b="1" u="sng" dirty="0" smtClean="0">
                <a:ea typeface="Batang" pitchFamily="18" charset="-127"/>
              </a:rPr>
              <a:t>Která přísloví k sobě patří? Spoj čarami:</a:t>
            </a:r>
          </a:p>
          <a:p>
            <a:pPr marL="0" indent="0">
              <a:buNone/>
            </a:pPr>
            <a:r>
              <a:rPr lang="cs-CZ" sz="2400" dirty="0" smtClean="0">
                <a:ea typeface="Batang" pitchFamily="18" charset="-127"/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  <a:ea typeface="Batang" pitchFamily="18" charset="-127"/>
              </a:rPr>
              <a:t>Bez práce		tak se z něho ozývá.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a typeface="Batang" pitchFamily="18" charset="-127"/>
              </a:rPr>
              <a:t>	Sytý			dokud nepřeskočíš.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a typeface="Batang" pitchFamily="18" charset="-127"/>
              </a:rPr>
              <a:t>	Jak se do lesa		nejsou koláče.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a typeface="Batang" pitchFamily="18" charset="-127"/>
              </a:rPr>
              <a:t>	Dvakrát měř		hladovému nevěří.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a typeface="Batang" pitchFamily="18" charset="-127"/>
              </a:rPr>
              <a:t>	Neříkej hop		jednou řež.	</a:t>
            </a:r>
          </a:p>
          <a:p>
            <a:pPr marL="0" indent="0">
              <a:buNone/>
            </a:pPr>
            <a:endParaRPr lang="cs-CZ" sz="2000" dirty="0">
              <a:ea typeface="Batang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9751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a vybarvi </a:t>
            </a:r>
            <a:r>
              <a:rPr lang="cs-CZ" sz="2400" b="1" dirty="0" smtClean="0">
                <a:solidFill>
                  <a:srgbClr val="00B050"/>
                </a:solidFill>
              </a:rPr>
              <a:t>zeleně</a:t>
            </a:r>
            <a:r>
              <a:rPr lang="cs-CZ" sz="2400" dirty="0" smtClean="0"/>
              <a:t> slova vyjmenovaná,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hnědě</a:t>
            </a:r>
            <a:r>
              <a:rPr lang="cs-CZ" sz="2400" dirty="0" smtClean="0"/>
              <a:t> slova příbuzná a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žlutě</a:t>
            </a:r>
            <a:r>
              <a:rPr lang="cs-CZ" sz="2400" dirty="0" smtClean="0"/>
              <a:t> slova s „i“ po „m“</a:t>
            </a:r>
            <a:endParaRPr lang="cs-CZ" sz="2400" dirty="0"/>
          </a:p>
        </p:txBody>
      </p:sp>
      <p:pic>
        <p:nvPicPr>
          <p:cNvPr id="1026" name="Picture 2" descr="C:\Users\DMU\Desktop\DUM\IMG_477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480720" cy="51845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23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MU\Desktop\DUM\IMG_478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208912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1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/>
              <a:t>Cit. 2013 – 09 – 04  </a:t>
            </a:r>
          </a:p>
          <a:p>
            <a:pPr marL="0" indent="0">
              <a:buNone/>
            </a:pPr>
            <a:r>
              <a:rPr lang="cs-CZ" sz="1200" b="1" dirty="0"/>
              <a:t>Obrazový 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dirty="0"/>
              <a:t>04.09.2013               10.34  -   11.56</a:t>
            </a:r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269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268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Vyjmenovaná slova po M</vt:lpstr>
      <vt:lpstr>Prezentace aplikace PowerPoint</vt:lpstr>
      <vt:lpstr>Doplň a vybarvi zeleně slova vyjmenovaná, hnědě slova příbuzná a žlutě slova s „i“ po „m“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16</cp:revision>
  <dcterms:created xsi:type="dcterms:W3CDTF">2013-04-07T11:51:57Z</dcterms:created>
  <dcterms:modified xsi:type="dcterms:W3CDTF">2013-12-10T16:22:50Z</dcterms:modified>
</cp:coreProperties>
</file>