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97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8" r:id="rId13"/>
    <p:sldId id="29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448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695537-F97D-4B99-8CDF-C2595431E6D4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cs-CZ"/>
        </a:p>
      </dgm:t>
    </dgm:pt>
    <dgm:pt modelId="{A51D27FC-1BC7-47CA-AAFC-6D362D25F30B}">
      <dgm:prSet/>
      <dgm:spPr/>
      <dgm:t>
        <a:bodyPr/>
        <a:lstStyle/>
        <a:p>
          <a:pPr rtl="0"/>
          <a:r>
            <a:rPr lang="en-US" dirty="0" err="1" smtClean="0"/>
            <a:t>Sh</a:t>
          </a:r>
          <a:r>
            <a:rPr lang="cs-CZ" dirty="0" smtClean="0"/>
            <a:t>e</a:t>
          </a:r>
          <a:r>
            <a:rPr lang="en-US" dirty="0" smtClean="0"/>
            <a:t>’</a:t>
          </a:r>
          <a:r>
            <a:rPr lang="en-US" dirty="0" err="1" smtClean="0"/>
            <a:t>ll</a:t>
          </a:r>
          <a:r>
            <a:rPr lang="en-US" dirty="0" smtClean="0"/>
            <a:t> be leaving for work</a:t>
          </a:r>
          <a:endParaRPr lang="en-US" dirty="0"/>
        </a:p>
      </dgm:t>
    </dgm:pt>
    <dgm:pt modelId="{D410AF28-A2E4-4793-AA8D-26F2613D999E}" type="parTrans" cxnId="{BDCE4AA1-23E7-4D28-B985-9EB7548EFB55}">
      <dgm:prSet/>
      <dgm:spPr/>
      <dgm:t>
        <a:bodyPr/>
        <a:lstStyle/>
        <a:p>
          <a:endParaRPr lang="cs-CZ"/>
        </a:p>
      </dgm:t>
    </dgm:pt>
    <dgm:pt modelId="{4649C918-0C35-422D-A4C2-1C5DEFFE5342}" type="sibTrans" cxnId="{BDCE4AA1-23E7-4D28-B985-9EB7548EFB55}">
      <dgm:prSet/>
      <dgm:spPr/>
      <dgm:t>
        <a:bodyPr/>
        <a:lstStyle/>
        <a:p>
          <a:endParaRPr lang="cs-CZ"/>
        </a:p>
      </dgm:t>
    </dgm:pt>
    <dgm:pt modelId="{994A87BF-60D9-47B4-B875-A7F7230883C3}">
      <dgm:prSet/>
      <dgm:spPr/>
      <dgm:t>
        <a:bodyPr/>
        <a:lstStyle/>
        <a:p>
          <a:pPr rtl="0"/>
          <a:r>
            <a:rPr lang="en-US" dirty="0" smtClean="0"/>
            <a:t>She’ll have left the house</a:t>
          </a:r>
          <a:endParaRPr lang="cs-CZ" dirty="0"/>
        </a:p>
      </dgm:t>
    </dgm:pt>
    <dgm:pt modelId="{54DAE95A-EB7D-4518-B7BA-DF036740D5E8}" type="parTrans" cxnId="{04CB5FCB-1588-4F17-B20F-55C65EDEFCC1}">
      <dgm:prSet/>
      <dgm:spPr/>
      <dgm:t>
        <a:bodyPr/>
        <a:lstStyle/>
        <a:p>
          <a:endParaRPr lang="cs-CZ"/>
        </a:p>
      </dgm:t>
    </dgm:pt>
    <dgm:pt modelId="{BB3278E8-A4A1-42F8-B722-D03258AC989E}" type="sibTrans" cxnId="{04CB5FCB-1588-4F17-B20F-55C65EDEFCC1}">
      <dgm:prSet/>
      <dgm:spPr/>
      <dgm:t>
        <a:bodyPr/>
        <a:lstStyle/>
        <a:p>
          <a:endParaRPr lang="cs-CZ"/>
        </a:p>
      </dgm:t>
    </dgm:pt>
    <dgm:pt modelId="{5DBF97E4-89E7-4782-A589-0FC9AC49E3B9}">
      <dgm:prSet/>
      <dgm:spPr/>
      <dgm:t>
        <a:bodyPr/>
        <a:lstStyle/>
        <a:p>
          <a:pPr rtl="0"/>
          <a:r>
            <a:rPr lang="en-US" dirty="0" smtClean="0"/>
            <a:t>She’ll be at home</a:t>
          </a:r>
          <a:endParaRPr lang="cs-CZ" dirty="0"/>
        </a:p>
      </dgm:t>
    </dgm:pt>
    <dgm:pt modelId="{1F462D91-7253-41D1-B23B-181F672A0514}" type="parTrans" cxnId="{DD59ADEE-4771-40C9-9BFA-C4AE4FCCD51F}">
      <dgm:prSet/>
      <dgm:spPr/>
      <dgm:t>
        <a:bodyPr/>
        <a:lstStyle/>
        <a:p>
          <a:endParaRPr lang="cs-CZ"/>
        </a:p>
      </dgm:t>
    </dgm:pt>
    <dgm:pt modelId="{647A5FB0-D71E-47A1-BE0B-F508C6DB584C}" type="sibTrans" cxnId="{DD59ADEE-4771-40C9-9BFA-C4AE4FCCD51F}">
      <dgm:prSet/>
      <dgm:spPr/>
      <dgm:t>
        <a:bodyPr/>
        <a:lstStyle/>
        <a:p>
          <a:endParaRPr lang="cs-CZ"/>
        </a:p>
      </dgm:t>
    </dgm:pt>
    <dgm:pt modelId="{46671F63-506C-4504-AB71-70754F8F70D0}">
      <dgm:prSet/>
      <dgm:spPr/>
      <dgm:t>
        <a:bodyPr/>
        <a:lstStyle/>
        <a:p>
          <a:pPr rtl="0"/>
          <a:r>
            <a:rPr lang="en-US" dirty="0" smtClean="0"/>
            <a:t>She’ll be having tea</a:t>
          </a:r>
          <a:endParaRPr lang="cs-CZ" dirty="0"/>
        </a:p>
      </dgm:t>
    </dgm:pt>
    <dgm:pt modelId="{26640452-24F9-45FB-8E42-CEC29B252730}" type="parTrans" cxnId="{524E07F2-9B33-43DF-ADAF-781E4216C9DD}">
      <dgm:prSet/>
      <dgm:spPr/>
      <dgm:t>
        <a:bodyPr/>
        <a:lstStyle/>
        <a:p>
          <a:endParaRPr lang="cs-CZ"/>
        </a:p>
      </dgm:t>
    </dgm:pt>
    <dgm:pt modelId="{36663967-8380-421B-814D-378522FCADB8}" type="sibTrans" cxnId="{524E07F2-9B33-43DF-ADAF-781E4216C9DD}">
      <dgm:prSet/>
      <dgm:spPr/>
      <dgm:t>
        <a:bodyPr/>
        <a:lstStyle/>
        <a:p>
          <a:endParaRPr lang="cs-CZ"/>
        </a:p>
      </dgm:t>
    </dgm:pt>
    <dgm:pt modelId="{4AFAEBC9-B30C-4E94-AADF-9A536D227455}" type="pres">
      <dgm:prSet presAssocID="{B0695537-F97D-4B99-8CDF-C2595431E6D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E9E585-BE0C-429D-8B35-057898CB47C7}" type="pres">
      <dgm:prSet presAssocID="{A51D27FC-1BC7-47CA-AAFC-6D362D25F30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034E60-BCAB-462F-B547-A35E0A3D42BD}" type="pres">
      <dgm:prSet presAssocID="{4649C918-0C35-422D-A4C2-1C5DEFFE5342}" presName="spacer" presStyleCnt="0"/>
      <dgm:spPr/>
    </dgm:pt>
    <dgm:pt modelId="{71B8B847-3661-4D69-846A-D95CD2788BD8}" type="pres">
      <dgm:prSet presAssocID="{994A87BF-60D9-47B4-B875-A7F7230883C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16521E-1017-4B81-A9C3-65267023B51A}" type="pres">
      <dgm:prSet presAssocID="{BB3278E8-A4A1-42F8-B722-D03258AC989E}" presName="spacer" presStyleCnt="0"/>
      <dgm:spPr/>
    </dgm:pt>
    <dgm:pt modelId="{DFD5369F-714B-456B-87D2-59AE04B529C4}" type="pres">
      <dgm:prSet presAssocID="{5DBF97E4-89E7-4782-A589-0FC9AC49E3B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8FAA0F-95C7-4FBF-BA88-8BACD779883F}" type="pres">
      <dgm:prSet presAssocID="{647A5FB0-D71E-47A1-BE0B-F508C6DB584C}" presName="spacer" presStyleCnt="0"/>
      <dgm:spPr/>
    </dgm:pt>
    <dgm:pt modelId="{ADC5D2B5-2E61-4696-A973-73294FF5A535}" type="pres">
      <dgm:prSet presAssocID="{46671F63-506C-4504-AB71-70754F8F70D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63D947-584F-48F3-807C-E9C6D13815FE}" type="presOf" srcId="{46671F63-506C-4504-AB71-70754F8F70D0}" destId="{ADC5D2B5-2E61-4696-A973-73294FF5A535}" srcOrd="0" destOrd="0" presId="urn:microsoft.com/office/officeart/2005/8/layout/vList2"/>
    <dgm:cxn modelId="{04CB5FCB-1588-4F17-B20F-55C65EDEFCC1}" srcId="{B0695537-F97D-4B99-8CDF-C2595431E6D4}" destId="{994A87BF-60D9-47B4-B875-A7F7230883C3}" srcOrd="1" destOrd="0" parTransId="{54DAE95A-EB7D-4518-B7BA-DF036740D5E8}" sibTransId="{BB3278E8-A4A1-42F8-B722-D03258AC989E}"/>
    <dgm:cxn modelId="{DD59ADEE-4771-40C9-9BFA-C4AE4FCCD51F}" srcId="{B0695537-F97D-4B99-8CDF-C2595431E6D4}" destId="{5DBF97E4-89E7-4782-A589-0FC9AC49E3B9}" srcOrd="2" destOrd="0" parTransId="{1F462D91-7253-41D1-B23B-181F672A0514}" sibTransId="{647A5FB0-D71E-47A1-BE0B-F508C6DB584C}"/>
    <dgm:cxn modelId="{061D5607-C09D-4B75-A41E-2653FD00F10D}" type="presOf" srcId="{5DBF97E4-89E7-4782-A589-0FC9AC49E3B9}" destId="{DFD5369F-714B-456B-87D2-59AE04B529C4}" srcOrd="0" destOrd="0" presId="urn:microsoft.com/office/officeart/2005/8/layout/vList2"/>
    <dgm:cxn modelId="{15550ADB-373F-4E3D-B48F-C2683194C90D}" type="presOf" srcId="{994A87BF-60D9-47B4-B875-A7F7230883C3}" destId="{71B8B847-3661-4D69-846A-D95CD2788BD8}" srcOrd="0" destOrd="0" presId="urn:microsoft.com/office/officeart/2005/8/layout/vList2"/>
    <dgm:cxn modelId="{8E488DAD-5758-4170-9869-E000FA28F97E}" type="presOf" srcId="{B0695537-F97D-4B99-8CDF-C2595431E6D4}" destId="{4AFAEBC9-B30C-4E94-AADF-9A536D227455}" srcOrd="0" destOrd="0" presId="urn:microsoft.com/office/officeart/2005/8/layout/vList2"/>
    <dgm:cxn modelId="{BAD9C8C6-E4A2-4C76-973C-BC6D7E80BEC9}" type="presOf" srcId="{A51D27FC-1BC7-47CA-AAFC-6D362D25F30B}" destId="{9EE9E585-BE0C-429D-8B35-057898CB47C7}" srcOrd="0" destOrd="0" presId="urn:microsoft.com/office/officeart/2005/8/layout/vList2"/>
    <dgm:cxn modelId="{BDCE4AA1-23E7-4D28-B985-9EB7548EFB55}" srcId="{B0695537-F97D-4B99-8CDF-C2595431E6D4}" destId="{A51D27FC-1BC7-47CA-AAFC-6D362D25F30B}" srcOrd="0" destOrd="0" parTransId="{D410AF28-A2E4-4793-AA8D-26F2613D999E}" sibTransId="{4649C918-0C35-422D-A4C2-1C5DEFFE5342}"/>
    <dgm:cxn modelId="{524E07F2-9B33-43DF-ADAF-781E4216C9DD}" srcId="{B0695537-F97D-4B99-8CDF-C2595431E6D4}" destId="{46671F63-506C-4504-AB71-70754F8F70D0}" srcOrd="3" destOrd="0" parTransId="{26640452-24F9-45FB-8E42-CEC29B252730}" sibTransId="{36663967-8380-421B-814D-378522FCADB8}"/>
    <dgm:cxn modelId="{767DC643-E669-4CDD-9434-7DD7C966AD03}" type="presParOf" srcId="{4AFAEBC9-B30C-4E94-AADF-9A536D227455}" destId="{9EE9E585-BE0C-429D-8B35-057898CB47C7}" srcOrd="0" destOrd="0" presId="urn:microsoft.com/office/officeart/2005/8/layout/vList2"/>
    <dgm:cxn modelId="{6CE75E81-A807-4B66-94AE-8B01253FA637}" type="presParOf" srcId="{4AFAEBC9-B30C-4E94-AADF-9A536D227455}" destId="{78034E60-BCAB-462F-B547-A35E0A3D42BD}" srcOrd="1" destOrd="0" presId="urn:microsoft.com/office/officeart/2005/8/layout/vList2"/>
    <dgm:cxn modelId="{EF9DE9A7-8B46-4EC7-BB9D-83058F4D5F89}" type="presParOf" srcId="{4AFAEBC9-B30C-4E94-AADF-9A536D227455}" destId="{71B8B847-3661-4D69-846A-D95CD2788BD8}" srcOrd="2" destOrd="0" presId="urn:microsoft.com/office/officeart/2005/8/layout/vList2"/>
    <dgm:cxn modelId="{75D8DEDF-4146-408C-928F-AAC44B98DB91}" type="presParOf" srcId="{4AFAEBC9-B30C-4E94-AADF-9A536D227455}" destId="{DE16521E-1017-4B81-A9C3-65267023B51A}" srcOrd="3" destOrd="0" presId="urn:microsoft.com/office/officeart/2005/8/layout/vList2"/>
    <dgm:cxn modelId="{450EBD40-B624-486E-AA0E-68EA936C5A7D}" type="presParOf" srcId="{4AFAEBC9-B30C-4E94-AADF-9A536D227455}" destId="{DFD5369F-714B-456B-87D2-59AE04B529C4}" srcOrd="4" destOrd="0" presId="urn:microsoft.com/office/officeart/2005/8/layout/vList2"/>
    <dgm:cxn modelId="{D489EA24-600F-4A2B-9BF1-527A05E1A2AA}" type="presParOf" srcId="{4AFAEBC9-B30C-4E94-AADF-9A536D227455}" destId="{498FAA0F-95C7-4FBF-BA88-8BACD779883F}" srcOrd="5" destOrd="0" presId="urn:microsoft.com/office/officeart/2005/8/layout/vList2"/>
    <dgm:cxn modelId="{3E824909-1345-457C-8BC2-F16259B6D125}" type="presParOf" srcId="{4AFAEBC9-B30C-4E94-AADF-9A536D227455}" destId="{ADC5D2B5-2E61-4696-A973-73294FF5A53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9AB636-859C-45CE-834C-7A941662C9E4}" type="doc">
      <dgm:prSet loTypeId="urn:microsoft.com/office/officeart/2005/8/layout/vList2" loCatId="list" qsTypeId="urn:microsoft.com/office/officeart/2005/8/quickstyle/simple1" qsCatId="simple" csTypeId="urn:microsoft.com/office/officeart/2005/8/colors/colorful1#1" csCatId="colorful"/>
      <dgm:spPr/>
      <dgm:t>
        <a:bodyPr/>
        <a:lstStyle/>
        <a:p>
          <a:endParaRPr lang="cs-CZ"/>
        </a:p>
      </dgm:t>
    </dgm:pt>
    <dgm:pt modelId="{A0594174-21DC-4914-842C-5E53544428CA}">
      <dgm:prSet/>
      <dgm:spPr/>
      <dgm:t>
        <a:bodyPr/>
        <a:lstStyle/>
        <a:p>
          <a:pPr rtl="0"/>
          <a:r>
            <a:rPr lang="en-US" dirty="0" smtClean="0"/>
            <a:t>She’ll be travelling to work </a:t>
          </a:r>
          <a:endParaRPr lang="en-US" dirty="0"/>
        </a:p>
      </dgm:t>
    </dgm:pt>
    <dgm:pt modelId="{45C7D828-D328-471D-A549-8043318305DC}" type="parTrans" cxnId="{4D11469D-76D1-4454-8C63-90129A2D2EAC}">
      <dgm:prSet/>
      <dgm:spPr/>
      <dgm:t>
        <a:bodyPr/>
        <a:lstStyle/>
        <a:p>
          <a:endParaRPr lang="cs-CZ"/>
        </a:p>
      </dgm:t>
    </dgm:pt>
    <dgm:pt modelId="{B0CB1A15-0AA4-4647-BEB9-96C6C46842B9}" type="sibTrans" cxnId="{4D11469D-76D1-4454-8C63-90129A2D2EAC}">
      <dgm:prSet/>
      <dgm:spPr/>
      <dgm:t>
        <a:bodyPr/>
        <a:lstStyle/>
        <a:p>
          <a:endParaRPr lang="cs-CZ"/>
        </a:p>
      </dgm:t>
    </dgm:pt>
    <dgm:pt modelId="{541ED575-C682-473A-B83D-5289984F45AA}">
      <dgm:prSet/>
      <dgm:spPr/>
      <dgm:t>
        <a:bodyPr/>
        <a:lstStyle/>
        <a:p>
          <a:pPr rtl="0"/>
          <a:r>
            <a:rPr lang="en-US" dirty="0" smtClean="0"/>
            <a:t>She’ll have left the house</a:t>
          </a:r>
          <a:endParaRPr lang="cs-CZ" dirty="0"/>
        </a:p>
      </dgm:t>
    </dgm:pt>
    <dgm:pt modelId="{1B6DE55B-CBC8-4732-9B4E-1F1A1C178259}" type="parTrans" cxnId="{A4785DFD-28FB-4851-B62B-94F1A4C040AC}">
      <dgm:prSet/>
      <dgm:spPr/>
      <dgm:t>
        <a:bodyPr/>
        <a:lstStyle/>
        <a:p>
          <a:endParaRPr lang="cs-CZ"/>
        </a:p>
      </dgm:t>
    </dgm:pt>
    <dgm:pt modelId="{F3D44AB3-D9A8-4B67-80C7-7673E99D8805}" type="sibTrans" cxnId="{A4785DFD-28FB-4851-B62B-94F1A4C040AC}">
      <dgm:prSet/>
      <dgm:spPr/>
      <dgm:t>
        <a:bodyPr/>
        <a:lstStyle/>
        <a:p>
          <a:endParaRPr lang="cs-CZ"/>
        </a:p>
      </dgm:t>
    </dgm:pt>
    <dgm:pt modelId="{F84697DD-218F-4395-936D-A73396B3C0BD}">
      <dgm:prSet/>
      <dgm:spPr/>
      <dgm:t>
        <a:bodyPr/>
        <a:lstStyle/>
        <a:p>
          <a:pPr rtl="0"/>
          <a:r>
            <a:rPr lang="en-US" dirty="0" smtClean="0"/>
            <a:t>She’ll have arrived at work</a:t>
          </a:r>
          <a:endParaRPr lang="cs-CZ" dirty="0"/>
        </a:p>
      </dgm:t>
    </dgm:pt>
    <dgm:pt modelId="{1FF9BE46-FCAB-4961-ACC9-F98A55786CEB}" type="parTrans" cxnId="{8CF8A66C-8A2F-413A-8622-BF81227F86DF}">
      <dgm:prSet/>
      <dgm:spPr/>
      <dgm:t>
        <a:bodyPr/>
        <a:lstStyle/>
        <a:p>
          <a:endParaRPr lang="cs-CZ"/>
        </a:p>
      </dgm:t>
    </dgm:pt>
    <dgm:pt modelId="{801CBB17-DF25-423F-BC5E-4575DF86542E}" type="sibTrans" cxnId="{8CF8A66C-8A2F-413A-8622-BF81227F86DF}">
      <dgm:prSet/>
      <dgm:spPr/>
      <dgm:t>
        <a:bodyPr/>
        <a:lstStyle/>
        <a:p>
          <a:endParaRPr lang="cs-CZ"/>
        </a:p>
      </dgm:t>
    </dgm:pt>
    <dgm:pt modelId="{3D0A6994-FA83-49C3-AD08-07851881479B}">
      <dgm:prSet/>
      <dgm:spPr/>
      <dgm:t>
        <a:bodyPr/>
        <a:lstStyle/>
        <a:p>
          <a:pPr rtl="0"/>
          <a:r>
            <a:rPr lang="en-US" dirty="0" smtClean="0"/>
            <a:t>She’ll be arriving at work</a:t>
          </a:r>
          <a:endParaRPr lang="cs-CZ" dirty="0"/>
        </a:p>
      </dgm:t>
    </dgm:pt>
    <dgm:pt modelId="{26D2893B-B220-4502-9002-5B6592BE34D3}" type="parTrans" cxnId="{25DE5AF3-8FB6-440D-AA85-0571C0CED19C}">
      <dgm:prSet/>
      <dgm:spPr/>
      <dgm:t>
        <a:bodyPr/>
        <a:lstStyle/>
        <a:p>
          <a:endParaRPr lang="cs-CZ"/>
        </a:p>
      </dgm:t>
    </dgm:pt>
    <dgm:pt modelId="{FD935592-6672-43E9-B9E9-EFE20CD78A7B}" type="sibTrans" cxnId="{25DE5AF3-8FB6-440D-AA85-0571C0CED19C}">
      <dgm:prSet/>
      <dgm:spPr/>
      <dgm:t>
        <a:bodyPr/>
        <a:lstStyle/>
        <a:p>
          <a:endParaRPr lang="cs-CZ"/>
        </a:p>
      </dgm:t>
    </dgm:pt>
    <dgm:pt modelId="{F8AB50B3-FC71-4A6E-8A32-1E631DF118CA}" type="pres">
      <dgm:prSet presAssocID="{FE9AB636-859C-45CE-834C-7A941662C9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01C1C2-A5F8-4AF0-81DA-F3A6F34A10E5}" type="pres">
      <dgm:prSet presAssocID="{A0594174-21DC-4914-842C-5E53544428C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2260CC-CA20-422B-9500-0D4344818CA0}" type="pres">
      <dgm:prSet presAssocID="{B0CB1A15-0AA4-4647-BEB9-96C6C46842B9}" presName="spacer" presStyleCnt="0"/>
      <dgm:spPr/>
    </dgm:pt>
    <dgm:pt modelId="{6D0A4ABA-4B01-449C-956F-BCC1E4E9AC55}" type="pres">
      <dgm:prSet presAssocID="{541ED575-C682-473A-B83D-5289984F45A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A0D23C-04A6-4631-AA2B-25B81F3F19FA}" type="pres">
      <dgm:prSet presAssocID="{F3D44AB3-D9A8-4B67-80C7-7673E99D8805}" presName="spacer" presStyleCnt="0"/>
      <dgm:spPr/>
    </dgm:pt>
    <dgm:pt modelId="{0E759D5D-1356-4DE5-9BC4-9D24EB6F8493}" type="pres">
      <dgm:prSet presAssocID="{F84697DD-218F-4395-936D-A73396B3C0B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3010B5-565C-4E8B-8F53-D09FB607B975}" type="pres">
      <dgm:prSet presAssocID="{801CBB17-DF25-423F-BC5E-4575DF86542E}" presName="spacer" presStyleCnt="0"/>
      <dgm:spPr/>
    </dgm:pt>
    <dgm:pt modelId="{E5026D3A-BE67-4CF1-947E-30DC57FF33FD}" type="pres">
      <dgm:prSet presAssocID="{3D0A6994-FA83-49C3-AD08-07851881479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11469D-76D1-4454-8C63-90129A2D2EAC}" srcId="{FE9AB636-859C-45CE-834C-7A941662C9E4}" destId="{A0594174-21DC-4914-842C-5E53544428CA}" srcOrd="0" destOrd="0" parTransId="{45C7D828-D328-471D-A549-8043318305DC}" sibTransId="{B0CB1A15-0AA4-4647-BEB9-96C6C46842B9}"/>
    <dgm:cxn modelId="{AB74D1B5-2ABC-4132-AF88-7FA4D090EEBC}" type="presOf" srcId="{F84697DD-218F-4395-936D-A73396B3C0BD}" destId="{0E759D5D-1356-4DE5-9BC4-9D24EB6F8493}" srcOrd="0" destOrd="0" presId="urn:microsoft.com/office/officeart/2005/8/layout/vList2"/>
    <dgm:cxn modelId="{A4785DFD-28FB-4851-B62B-94F1A4C040AC}" srcId="{FE9AB636-859C-45CE-834C-7A941662C9E4}" destId="{541ED575-C682-473A-B83D-5289984F45AA}" srcOrd="1" destOrd="0" parTransId="{1B6DE55B-CBC8-4732-9B4E-1F1A1C178259}" sibTransId="{F3D44AB3-D9A8-4B67-80C7-7673E99D8805}"/>
    <dgm:cxn modelId="{8CF8A66C-8A2F-413A-8622-BF81227F86DF}" srcId="{FE9AB636-859C-45CE-834C-7A941662C9E4}" destId="{F84697DD-218F-4395-936D-A73396B3C0BD}" srcOrd="2" destOrd="0" parTransId="{1FF9BE46-FCAB-4961-ACC9-F98A55786CEB}" sibTransId="{801CBB17-DF25-423F-BC5E-4575DF86542E}"/>
    <dgm:cxn modelId="{8791F30B-6A13-4FBE-B46C-6419CEC8B283}" type="presOf" srcId="{541ED575-C682-473A-B83D-5289984F45AA}" destId="{6D0A4ABA-4B01-449C-956F-BCC1E4E9AC55}" srcOrd="0" destOrd="0" presId="urn:microsoft.com/office/officeart/2005/8/layout/vList2"/>
    <dgm:cxn modelId="{3655AB2E-0548-4B0A-8166-0CC092CFE714}" type="presOf" srcId="{FE9AB636-859C-45CE-834C-7A941662C9E4}" destId="{F8AB50B3-FC71-4A6E-8A32-1E631DF118CA}" srcOrd="0" destOrd="0" presId="urn:microsoft.com/office/officeart/2005/8/layout/vList2"/>
    <dgm:cxn modelId="{B525B53D-E02F-4F8D-A8E4-7A363814251F}" type="presOf" srcId="{3D0A6994-FA83-49C3-AD08-07851881479B}" destId="{E5026D3A-BE67-4CF1-947E-30DC57FF33FD}" srcOrd="0" destOrd="0" presId="urn:microsoft.com/office/officeart/2005/8/layout/vList2"/>
    <dgm:cxn modelId="{61FC2694-2549-4830-B5F3-349E8183B439}" type="presOf" srcId="{A0594174-21DC-4914-842C-5E53544428CA}" destId="{3401C1C2-A5F8-4AF0-81DA-F3A6F34A10E5}" srcOrd="0" destOrd="0" presId="urn:microsoft.com/office/officeart/2005/8/layout/vList2"/>
    <dgm:cxn modelId="{25DE5AF3-8FB6-440D-AA85-0571C0CED19C}" srcId="{FE9AB636-859C-45CE-834C-7A941662C9E4}" destId="{3D0A6994-FA83-49C3-AD08-07851881479B}" srcOrd="3" destOrd="0" parTransId="{26D2893B-B220-4502-9002-5B6592BE34D3}" sibTransId="{FD935592-6672-43E9-B9E9-EFE20CD78A7B}"/>
    <dgm:cxn modelId="{403FC690-BD26-4182-842C-F79ECE6867E2}" type="presParOf" srcId="{F8AB50B3-FC71-4A6E-8A32-1E631DF118CA}" destId="{3401C1C2-A5F8-4AF0-81DA-F3A6F34A10E5}" srcOrd="0" destOrd="0" presId="urn:microsoft.com/office/officeart/2005/8/layout/vList2"/>
    <dgm:cxn modelId="{AD656802-989B-40B5-8141-19882C8F3636}" type="presParOf" srcId="{F8AB50B3-FC71-4A6E-8A32-1E631DF118CA}" destId="{E92260CC-CA20-422B-9500-0D4344818CA0}" srcOrd="1" destOrd="0" presId="urn:microsoft.com/office/officeart/2005/8/layout/vList2"/>
    <dgm:cxn modelId="{8A748DE9-3374-4011-83E4-FE1A695DADF5}" type="presParOf" srcId="{F8AB50B3-FC71-4A6E-8A32-1E631DF118CA}" destId="{6D0A4ABA-4B01-449C-956F-BCC1E4E9AC55}" srcOrd="2" destOrd="0" presId="urn:microsoft.com/office/officeart/2005/8/layout/vList2"/>
    <dgm:cxn modelId="{1468B137-1A6D-4F1C-A1B8-AEC172C7FD18}" type="presParOf" srcId="{F8AB50B3-FC71-4A6E-8A32-1E631DF118CA}" destId="{40A0D23C-04A6-4631-AA2B-25B81F3F19FA}" srcOrd="3" destOrd="0" presId="urn:microsoft.com/office/officeart/2005/8/layout/vList2"/>
    <dgm:cxn modelId="{AED38D90-6785-4341-B989-86D8C7CFEB08}" type="presParOf" srcId="{F8AB50B3-FC71-4A6E-8A32-1E631DF118CA}" destId="{0E759D5D-1356-4DE5-9BC4-9D24EB6F8493}" srcOrd="4" destOrd="0" presId="urn:microsoft.com/office/officeart/2005/8/layout/vList2"/>
    <dgm:cxn modelId="{000B8FA9-B673-49BC-9B11-2C9786344353}" type="presParOf" srcId="{F8AB50B3-FC71-4A6E-8A32-1E631DF118CA}" destId="{653010B5-565C-4E8B-8F53-D09FB607B975}" srcOrd="5" destOrd="0" presId="urn:microsoft.com/office/officeart/2005/8/layout/vList2"/>
    <dgm:cxn modelId="{B57F5274-8AF0-4F95-BCBF-B597BE3D6EA2}" type="presParOf" srcId="{F8AB50B3-FC71-4A6E-8A32-1E631DF118CA}" destId="{E5026D3A-BE67-4CF1-947E-30DC57FF33F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731C5F-7B37-48CF-94F2-8BAF1AA5D897}" type="doc">
      <dgm:prSet loTypeId="urn:microsoft.com/office/officeart/2005/8/layout/vList2" loCatId="list" qsTypeId="urn:microsoft.com/office/officeart/2005/8/quickstyle/simple1" qsCatId="simple" csTypeId="urn:microsoft.com/office/officeart/2005/8/colors/colorful1#2" csCatId="colorful"/>
      <dgm:spPr/>
      <dgm:t>
        <a:bodyPr/>
        <a:lstStyle/>
        <a:p>
          <a:endParaRPr lang="cs-CZ"/>
        </a:p>
      </dgm:t>
    </dgm:pt>
    <dgm:pt modelId="{ED0E6DE3-6D8B-44B7-A5BF-5B169792012A}">
      <dgm:prSet/>
      <dgm:spPr/>
      <dgm:t>
        <a:bodyPr/>
        <a:lstStyle/>
        <a:p>
          <a:pPr rtl="0"/>
          <a:r>
            <a:rPr lang="en-US" dirty="0" smtClean="0"/>
            <a:t>She’ll be working</a:t>
          </a:r>
          <a:endParaRPr lang="cs-CZ" dirty="0"/>
        </a:p>
      </dgm:t>
    </dgm:pt>
    <dgm:pt modelId="{8D0DFBDA-8B0D-413E-9187-AE127316D950}" type="parTrans" cxnId="{B50CB78F-6590-4C6B-956C-A2D9B3B5375C}">
      <dgm:prSet/>
      <dgm:spPr/>
      <dgm:t>
        <a:bodyPr/>
        <a:lstStyle/>
        <a:p>
          <a:endParaRPr lang="cs-CZ"/>
        </a:p>
      </dgm:t>
    </dgm:pt>
    <dgm:pt modelId="{7D59412F-18BF-4C30-AF2B-24C2E1E2D5FE}" type="sibTrans" cxnId="{B50CB78F-6590-4C6B-956C-A2D9B3B5375C}">
      <dgm:prSet/>
      <dgm:spPr/>
      <dgm:t>
        <a:bodyPr/>
        <a:lstStyle/>
        <a:p>
          <a:endParaRPr lang="cs-CZ"/>
        </a:p>
      </dgm:t>
    </dgm:pt>
    <dgm:pt modelId="{F7E0996D-4B35-4CC5-AF39-F507D453178D}">
      <dgm:prSet/>
      <dgm:spPr/>
      <dgm:t>
        <a:bodyPr/>
        <a:lstStyle/>
        <a:p>
          <a:pPr rtl="0"/>
          <a:r>
            <a:rPr lang="en-US" dirty="0" smtClean="0"/>
            <a:t>She’ll start work</a:t>
          </a:r>
          <a:endParaRPr lang="cs-CZ" dirty="0"/>
        </a:p>
      </dgm:t>
    </dgm:pt>
    <dgm:pt modelId="{F1E8440E-55D8-4DFD-A22A-5A16493AB0BC}" type="parTrans" cxnId="{682060EE-05EA-4AD7-B590-41F3EA1A3836}">
      <dgm:prSet/>
      <dgm:spPr/>
      <dgm:t>
        <a:bodyPr/>
        <a:lstStyle/>
        <a:p>
          <a:endParaRPr lang="cs-CZ"/>
        </a:p>
      </dgm:t>
    </dgm:pt>
    <dgm:pt modelId="{4CCD8522-D109-463F-85FD-3E199CBF7F6A}" type="sibTrans" cxnId="{682060EE-05EA-4AD7-B590-41F3EA1A3836}">
      <dgm:prSet/>
      <dgm:spPr/>
      <dgm:t>
        <a:bodyPr/>
        <a:lstStyle/>
        <a:p>
          <a:endParaRPr lang="cs-CZ"/>
        </a:p>
      </dgm:t>
    </dgm:pt>
    <dgm:pt modelId="{454419A0-A2E9-4DEE-848D-BFCC75FA05F1}">
      <dgm:prSet/>
      <dgm:spPr/>
      <dgm:t>
        <a:bodyPr/>
        <a:lstStyle/>
        <a:p>
          <a:pPr rtl="0"/>
          <a:r>
            <a:rPr lang="en-US" dirty="0" smtClean="0"/>
            <a:t>She’ll have started work</a:t>
          </a:r>
          <a:endParaRPr lang="cs-CZ" dirty="0"/>
        </a:p>
      </dgm:t>
    </dgm:pt>
    <dgm:pt modelId="{85D9D30E-51DB-49E9-A9ED-5CD3F78B360F}" type="parTrans" cxnId="{09ED5C15-5C3E-4AFE-B373-9D826789C234}">
      <dgm:prSet/>
      <dgm:spPr/>
      <dgm:t>
        <a:bodyPr/>
        <a:lstStyle/>
        <a:p>
          <a:endParaRPr lang="cs-CZ"/>
        </a:p>
      </dgm:t>
    </dgm:pt>
    <dgm:pt modelId="{15980B35-79E6-4E2E-A507-A0795175AD93}" type="sibTrans" cxnId="{09ED5C15-5C3E-4AFE-B373-9D826789C234}">
      <dgm:prSet/>
      <dgm:spPr/>
      <dgm:t>
        <a:bodyPr/>
        <a:lstStyle/>
        <a:p>
          <a:endParaRPr lang="cs-CZ"/>
        </a:p>
      </dgm:t>
    </dgm:pt>
    <dgm:pt modelId="{ED961F59-3047-4A46-892C-BD61A71AE35F}">
      <dgm:prSet/>
      <dgm:spPr/>
      <dgm:t>
        <a:bodyPr/>
        <a:lstStyle/>
        <a:p>
          <a:pPr rtl="0"/>
          <a:r>
            <a:rPr lang="en-US" dirty="0" smtClean="0"/>
            <a:t>She’ll be arriving at work</a:t>
          </a:r>
          <a:endParaRPr lang="cs-CZ" dirty="0"/>
        </a:p>
      </dgm:t>
    </dgm:pt>
    <dgm:pt modelId="{1AB21788-24BB-43BD-A754-0AB7BAEB976A}" type="parTrans" cxnId="{0439B951-902D-41DE-BA8E-DB37A5834492}">
      <dgm:prSet/>
      <dgm:spPr/>
      <dgm:t>
        <a:bodyPr/>
        <a:lstStyle/>
        <a:p>
          <a:endParaRPr lang="cs-CZ"/>
        </a:p>
      </dgm:t>
    </dgm:pt>
    <dgm:pt modelId="{5BA9D6F8-D13A-42E0-ACE7-F1489FFEA9D7}" type="sibTrans" cxnId="{0439B951-902D-41DE-BA8E-DB37A5834492}">
      <dgm:prSet/>
      <dgm:spPr/>
      <dgm:t>
        <a:bodyPr/>
        <a:lstStyle/>
        <a:p>
          <a:endParaRPr lang="cs-CZ"/>
        </a:p>
      </dgm:t>
    </dgm:pt>
    <dgm:pt modelId="{A4B2D904-DBA0-4669-A21C-23F199B6E475}" type="pres">
      <dgm:prSet presAssocID="{B1731C5F-7B37-48CF-94F2-8BAF1AA5D8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35B36C0-BB8E-4FA3-824C-50916997BDA8}" type="pres">
      <dgm:prSet presAssocID="{ED0E6DE3-6D8B-44B7-A5BF-5B169792012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17B4AA-6F89-4168-9195-6E358AFE921C}" type="pres">
      <dgm:prSet presAssocID="{7D59412F-18BF-4C30-AF2B-24C2E1E2D5FE}" presName="spacer" presStyleCnt="0"/>
      <dgm:spPr/>
    </dgm:pt>
    <dgm:pt modelId="{8DC366F1-7038-43E8-A050-CC4463D242E7}" type="pres">
      <dgm:prSet presAssocID="{F7E0996D-4B35-4CC5-AF39-F507D453178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9AAF06-72C5-4FBB-9977-757CDFF2408E}" type="pres">
      <dgm:prSet presAssocID="{4CCD8522-D109-463F-85FD-3E199CBF7F6A}" presName="spacer" presStyleCnt="0"/>
      <dgm:spPr/>
    </dgm:pt>
    <dgm:pt modelId="{35F1E702-75CC-44AE-90D3-FDB75C7CF582}" type="pres">
      <dgm:prSet presAssocID="{454419A0-A2E9-4DEE-848D-BFCC75FA05F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53FD66-6E19-4C73-9E40-7B4756268B2B}" type="pres">
      <dgm:prSet presAssocID="{15980B35-79E6-4E2E-A507-A0795175AD93}" presName="spacer" presStyleCnt="0"/>
      <dgm:spPr/>
    </dgm:pt>
    <dgm:pt modelId="{BDBBEDCF-7ED3-4D70-903F-7D87B52CAD56}" type="pres">
      <dgm:prSet presAssocID="{ED961F59-3047-4A46-892C-BD61A71AE35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0826D3-B358-4858-81BF-0F5FC7DBF36A}" type="presOf" srcId="{ED961F59-3047-4A46-892C-BD61A71AE35F}" destId="{BDBBEDCF-7ED3-4D70-903F-7D87B52CAD56}" srcOrd="0" destOrd="0" presId="urn:microsoft.com/office/officeart/2005/8/layout/vList2"/>
    <dgm:cxn modelId="{9F962E29-20AD-4E59-8936-2D55BB67F10D}" type="presOf" srcId="{B1731C5F-7B37-48CF-94F2-8BAF1AA5D897}" destId="{A4B2D904-DBA0-4669-A21C-23F199B6E475}" srcOrd="0" destOrd="0" presId="urn:microsoft.com/office/officeart/2005/8/layout/vList2"/>
    <dgm:cxn modelId="{27361899-304E-4FF2-AE7D-78143BEEBF49}" type="presOf" srcId="{454419A0-A2E9-4DEE-848D-BFCC75FA05F1}" destId="{35F1E702-75CC-44AE-90D3-FDB75C7CF582}" srcOrd="0" destOrd="0" presId="urn:microsoft.com/office/officeart/2005/8/layout/vList2"/>
    <dgm:cxn modelId="{B50CB78F-6590-4C6B-956C-A2D9B3B5375C}" srcId="{B1731C5F-7B37-48CF-94F2-8BAF1AA5D897}" destId="{ED0E6DE3-6D8B-44B7-A5BF-5B169792012A}" srcOrd="0" destOrd="0" parTransId="{8D0DFBDA-8B0D-413E-9187-AE127316D950}" sibTransId="{7D59412F-18BF-4C30-AF2B-24C2E1E2D5FE}"/>
    <dgm:cxn modelId="{09ED5C15-5C3E-4AFE-B373-9D826789C234}" srcId="{B1731C5F-7B37-48CF-94F2-8BAF1AA5D897}" destId="{454419A0-A2E9-4DEE-848D-BFCC75FA05F1}" srcOrd="2" destOrd="0" parTransId="{85D9D30E-51DB-49E9-A9ED-5CD3F78B360F}" sibTransId="{15980B35-79E6-4E2E-A507-A0795175AD93}"/>
    <dgm:cxn modelId="{682060EE-05EA-4AD7-B590-41F3EA1A3836}" srcId="{B1731C5F-7B37-48CF-94F2-8BAF1AA5D897}" destId="{F7E0996D-4B35-4CC5-AF39-F507D453178D}" srcOrd="1" destOrd="0" parTransId="{F1E8440E-55D8-4DFD-A22A-5A16493AB0BC}" sibTransId="{4CCD8522-D109-463F-85FD-3E199CBF7F6A}"/>
    <dgm:cxn modelId="{6C60898C-0933-448F-9797-218F34D59EF8}" type="presOf" srcId="{F7E0996D-4B35-4CC5-AF39-F507D453178D}" destId="{8DC366F1-7038-43E8-A050-CC4463D242E7}" srcOrd="0" destOrd="0" presId="urn:microsoft.com/office/officeart/2005/8/layout/vList2"/>
    <dgm:cxn modelId="{0439B951-902D-41DE-BA8E-DB37A5834492}" srcId="{B1731C5F-7B37-48CF-94F2-8BAF1AA5D897}" destId="{ED961F59-3047-4A46-892C-BD61A71AE35F}" srcOrd="3" destOrd="0" parTransId="{1AB21788-24BB-43BD-A754-0AB7BAEB976A}" sibTransId="{5BA9D6F8-D13A-42E0-ACE7-F1489FFEA9D7}"/>
    <dgm:cxn modelId="{38E2071A-8DF6-4182-A001-64A414C2182A}" type="presOf" srcId="{ED0E6DE3-6D8B-44B7-A5BF-5B169792012A}" destId="{535B36C0-BB8E-4FA3-824C-50916997BDA8}" srcOrd="0" destOrd="0" presId="urn:microsoft.com/office/officeart/2005/8/layout/vList2"/>
    <dgm:cxn modelId="{F3C96400-E5FC-45BF-BF57-05DBEFA4A8C3}" type="presParOf" srcId="{A4B2D904-DBA0-4669-A21C-23F199B6E475}" destId="{535B36C0-BB8E-4FA3-824C-50916997BDA8}" srcOrd="0" destOrd="0" presId="urn:microsoft.com/office/officeart/2005/8/layout/vList2"/>
    <dgm:cxn modelId="{F091ED7A-A12F-4786-9EEE-565BAF46FCFF}" type="presParOf" srcId="{A4B2D904-DBA0-4669-A21C-23F199B6E475}" destId="{3C17B4AA-6F89-4168-9195-6E358AFE921C}" srcOrd="1" destOrd="0" presId="urn:microsoft.com/office/officeart/2005/8/layout/vList2"/>
    <dgm:cxn modelId="{0751FB37-6952-48F3-884F-371B4B25726B}" type="presParOf" srcId="{A4B2D904-DBA0-4669-A21C-23F199B6E475}" destId="{8DC366F1-7038-43E8-A050-CC4463D242E7}" srcOrd="2" destOrd="0" presId="urn:microsoft.com/office/officeart/2005/8/layout/vList2"/>
    <dgm:cxn modelId="{76772775-94A2-421B-A849-9DC300E69113}" type="presParOf" srcId="{A4B2D904-DBA0-4669-A21C-23F199B6E475}" destId="{839AAF06-72C5-4FBB-9977-757CDFF2408E}" srcOrd="3" destOrd="0" presId="urn:microsoft.com/office/officeart/2005/8/layout/vList2"/>
    <dgm:cxn modelId="{DEDC8778-7473-4271-B814-A923C413C9A0}" type="presParOf" srcId="{A4B2D904-DBA0-4669-A21C-23F199B6E475}" destId="{35F1E702-75CC-44AE-90D3-FDB75C7CF582}" srcOrd="4" destOrd="0" presId="urn:microsoft.com/office/officeart/2005/8/layout/vList2"/>
    <dgm:cxn modelId="{F814DEE0-117C-46B1-A799-130F3595D0C4}" type="presParOf" srcId="{A4B2D904-DBA0-4669-A21C-23F199B6E475}" destId="{4E53FD66-6E19-4C73-9E40-7B4756268B2B}" srcOrd="5" destOrd="0" presId="urn:microsoft.com/office/officeart/2005/8/layout/vList2"/>
    <dgm:cxn modelId="{D3B21239-DBEB-43D2-910D-7D829170304F}" type="presParOf" srcId="{A4B2D904-DBA0-4669-A21C-23F199B6E475}" destId="{BDBBEDCF-7ED3-4D70-903F-7D87B52CAD5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489931-C0EE-410F-8031-AAFAA99B4750}" type="doc">
      <dgm:prSet loTypeId="urn:microsoft.com/office/officeart/2005/8/layout/vList2" loCatId="list" qsTypeId="urn:microsoft.com/office/officeart/2005/8/quickstyle/simple1" qsCatId="simple" csTypeId="urn:microsoft.com/office/officeart/2005/8/colors/colorful1#3" csCatId="colorful"/>
      <dgm:spPr/>
      <dgm:t>
        <a:bodyPr/>
        <a:lstStyle/>
        <a:p>
          <a:endParaRPr lang="cs-CZ"/>
        </a:p>
      </dgm:t>
    </dgm:pt>
    <dgm:pt modelId="{F283BEE2-A4AE-467A-8D90-330C047D542B}">
      <dgm:prSet/>
      <dgm:spPr/>
      <dgm:t>
        <a:bodyPr/>
        <a:lstStyle/>
        <a:p>
          <a:pPr rtl="0"/>
          <a:r>
            <a:rPr lang="en-US" dirty="0" smtClean="0"/>
            <a:t>She’ll have a break</a:t>
          </a:r>
          <a:endParaRPr lang="en-US" dirty="0"/>
        </a:p>
      </dgm:t>
    </dgm:pt>
    <dgm:pt modelId="{339F9ECE-2582-41D4-B8B3-73FA0D1F0F60}" type="parTrans" cxnId="{6773D2E7-2127-4FA4-A4D6-69136D11A859}">
      <dgm:prSet/>
      <dgm:spPr/>
      <dgm:t>
        <a:bodyPr/>
        <a:lstStyle/>
        <a:p>
          <a:endParaRPr lang="cs-CZ"/>
        </a:p>
      </dgm:t>
    </dgm:pt>
    <dgm:pt modelId="{B42F4A2D-9EFA-4071-8003-8B566E9051D8}" type="sibTrans" cxnId="{6773D2E7-2127-4FA4-A4D6-69136D11A859}">
      <dgm:prSet/>
      <dgm:spPr/>
      <dgm:t>
        <a:bodyPr/>
        <a:lstStyle/>
        <a:p>
          <a:endParaRPr lang="cs-CZ"/>
        </a:p>
      </dgm:t>
    </dgm:pt>
    <dgm:pt modelId="{08AB58EC-A78E-4E0B-9102-2DE5C14E0C6A}">
      <dgm:prSet/>
      <dgm:spPr/>
      <dgm:t>
        <a:bodyPr/>
        <a:lstStyle/>
        <a:p>
          <a:pPr rtl="0"/>
          <a:r>
            <a:rPr lang="en-US" dirty="0" smtClean="0"/>
            <a:t>She’ll be having a break</a:t>
          </a:r>
          <a:endParaRPr lang="en-US" dirty="0"/>
        </a:p>
      </dgm:t>
    </dgm:pt>
    <dgm:pt modelId="{FCC88CB8-2976-449F-9A2B-5DF63077A628}" type="parTrans" cxnId="{EE49A642-9CC6-4353-A3CE-B982F86E2F8D}">
      <dgm:prSet/>
      <dgm:spPr/>
      <dgm:t>
        <a:bodyPr/>
        <a:lstStyle/>
        <a:p>
          <a:endParaRPr lang="cs-CZ"/>
        </a:p>
      </dgm:t>
    </dgm:pt>
    <dgm:pt modelId="{F29F1466-1A39-433F-BAC2-9C72E77DA349}" type="sibTrans" cxnId="{EE49A642-9CC6-4353-A3CE-B982F86E2F8D}">
      <dgm:prSet/>
      <dgm:spPr/>
      <dgm:t>
        <a:bodyPr/>
        <a:lstStyle/>
        <a:p>
          <a:endParaRPr lang="cs-CZ"/>
        </a:p>
      </dgm:t>
    </dgm:pt>
    <dgm:pt modelId="{1553C765-DE42-4D8B-BBBE-7E8918AC9DAE}">
      <dgm:prSet/>
      <dgm:spPr/>
      <dgm:t>
        <a:bodyPr/>
        <a:lstStyle/>
        <a:p>
          <a:pPr rtl="0"/>
          <a:r>
            <a:rPr lang="en-US" dirty="0" smtClean="0"/>
            <a:t>She’ll have finished a break</a:t>
          </a:r>
          <a:endParaRPr lang="en-US" dirty="0"/>
        </a:p>
      </dgm:t>
    </dgm:pt>
    <dgm:pt modelId="{D280F022-78C9-483A-AFED-726F673B3F82}" type="parTrans" cxnId="{296F2607-DC13-4A20-9726-4CEC2B3CFFFB}">
      <dgm:prSet/>
      <dgm:spPr/>
      <dgm:t>
        <a:bodyPr/>
        <a:lstStyle/>
        <a:p>
          <a:endParaRPr lang="cs-CZ"/>
        </a:p>
      </dgm:t>
    </dgm:pt>
    <dgm:pt modelId="{F8EFDCF9-025D-4CB2-8666-FDB1E6977D70}" type="sibTrans" cxnId="{296F2607-DC13-4A20-9726-4CEC2B3CFFFB}">
      <dgm:prSet/>
      <dgm:spPr/>
      <dgm:t>
        <a:bodyPr/>
        <a:lstStyle/>
        <a:p>
          <a:endParaRPr lang="cs-CZ"/>
        </a:p>
      </dgm:t>
    </dgm:pt>
    <dgm:pt modelId="{8AACA15C-3E99-4536-8B98-5E5A830AC9C3}">
      <dgm:prSet/>
      <dgm:spPr/>
      <dgm:t>
        <a:bodyPr/>
        <a:lstStyle/>
        <a:p>
          <a:pPr rtl="0"/>
          <a:r>
            <a:rPr lang="en-US" dirty="0" smtClean="0"/>
            <a:t>She’ll have started a break</a:t>
          </a:r>
          <a:endParaRPr lang="en-US" dirty="0"/>
        </a:p>
      </dgm:t>
    </dgm:pt>
    <dgm:pt modelId="{42E56443-5EB9-47B9-8617-C5631CE3BEA4}" type="parTrans" cxnId="{9FF1186F-C791-4518-810A-8FDE2DDF7C8C}">
      <dgm:prSet/>
      <dgm:spPr/>
      <dgm:t>
        <a:bodyPr/>
        <a:lstStyle/>
        <a:p>
          <a:endParaRPr lang="cs-CZ"/>
        </a:p>
      </dgm:t>
    </dgm:pt>
    <dgm:pt modelId="{02893702-5CF7-4DE0-856F-83758C42E282}" type="sibTrans" cxnId="{9FF1186F-C791-4518-810A-8FDE2DDF7C8C}">
      <dgm:prSet/>
      <dgm:spPr/>
      <dgm:t>
        <a:bodyPr/>
        <a:lstStyle/>
        <a:p>
          <a:endParaRPr lang="cs-CZ"/>
        </a:p>
      </dgm:t>
    </dgm:pt>
    <dgm:pt modelId="{597B9094-4BAA-44E4-BAB0-24BD03D31D92}" type="pres">
      <dgm:prSet presAssocID="{07489931-C0EE-410F-8031-AAFAA99B47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766DE24-50C3-48BC-881E-354A63830E9D}" type="pres">
      <dgm:prSet presAssocID="{F283BEE2-A4AE-467A-8D90-330C047D542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B7CCC5-F9FB-4704-AA6E-2ABA51A4F0A7}" type="pres">
      <dgm:prSet presAssocID="{B42F4A2D-9EFA-4071-8003-8B566E9051D8}" presName="spacer" presStyleCnt="0"/>
      <dgm:spPr/>
    </dgm:pt>
    <dgm:pt modelId="{AE6E1312-866D-4260-8A71-83A0995BE0EE}" type="pres">
      <dgm:prSet presAssocID="{08AB58EC-A78E-4E0B-9102-2DE5C14E0C6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8E5691-6E9F-4730-8937-59D57A8DB253}" type="pres">
      <dgm:prSet presAssocID="{F29F1466-1A39-433F-BAC2-9C72E77DA349}" presName="spacer" presStyleCnt="0"/>
      <dgm:spPr/>
    </dgm:pt>
    <dgm:pt modelId="{74912CBB-956D-4385-8BB3-51960810C18C}" type="pres">
      <dgm:prSet presAssocID="{1553C765-DE42-4D8B-BBBE-7E8918AC9DA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264D0C-6FAD-44F1-B14F-BE6D110EFFB1}" type="pres">
      <dgm:prSet presAssocID="{F8EFDCF9-025D-4CB2-8666-FDB1E6977D70}" presName="spacer" presStyleCnt="0"/>
      <dgm:spPr/>
    </dgm:pt>
    <dgm:pt modelId="{2083CCF8-E035-4FF7-87D9-DCC9408641F4}" type="pres">
      <dgm:prSet presAssocID="{8AACA15C-3E99-4536-8B98-5E5A830AC9C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99450D-E278-4FFE-B8AC-2A4A22E049C0}" type="presOf" srcId="{8AACA15C-3E99-4536-8B98-5E5A830AC9C3}" destId="{2083CCF8-E035-4FF7-87D9-DCC9408641F4}" srcOrd="0" destOrd="0" presId="urn:microsoft.com/office/officeart/2005/8/layout/vList2"/>
    <dgm:cxn modelId="{84481376-14EA-47D0-8C61-E7AED26CD206}" type="presOf" srcId="{F283BEE2-A4AE-467A-8D90-330C047D542B}" destId="{6766DE24-50C3-48BC-881E-354A63830E9D}" srcOrd="0" destOrd="0" presId="urn:microsoft.com/office/officeart/2005/8/layout/vList2"/>
    <dgm:cxn modelId="{20CD7360-7114-4F18-8F5B-C46BB6DAA569}" type="presOf" srcId="{08AB58EC-A78E-4E0B-9102-2DE5C14E0C6A}" destId="{AE6E1312-866D-4260-8A71-83A0995BE0EE}" srcOrd="0" destOrd="0" presId="urn:microsoft.com/office/officeart/2005/8/layout/vList2"/>
    <dgm:cxn modelId="{296F2607-DC13-4A20-9726-4CEC2B3CFFFB}" srcId="{07489931-C0EE-410F-8031-AAFAA99B4750}" destId="{1553C765-DE42-4D8B-BBBE-7E8918AC9DAE}" srcOrd="2" destOrd="0" parTransId="{D280F022-78C9-483A-AFED-726F673B3F82}" sibTransId="{F8EFDCF9-025D-4CB2-8666-FDB1E6977D70}"/>
    <dgm:cxn modelId="{6773D2E7-2127-4FA4-A4D6-69136D11A859}" srcId="{07489931-C0EE-410F-8031-AAFAA99B4750}" destId="{F283BEE2-A4AE-467A-8D90-330C047D542B}" srcOrd="0" destOrd="0" parTransId="{339F9ECE-2582-41D4-B8B3-73FA0D1F0F60}" sibTransId="{B42F4A2D-9EFA-4071-8003-8B566E9051D8}"/>
    <dgm:cxn modelId="{9FF1186F-C791-4518-810A-8FDE2DDF7C8C}" srcId="{07489931-C0EE-410F-8031-AAFAA99B4750}" destId="{8AACA15C-3E99-4536-8B98-5E5A830AC9C3}" srcOrd="3" destOrd="0" parTransId="{42E56443-5EB9-47B9-8617-C5631CE3BEA4}" sibTransId="{02893702-5CF7-4DE0-856F-83758C42E282}"/>
    <dgm:cxn modelId="{3C826D13-139F-442F-8701-29ECACD7CD4E}" type="presOf" srcId="{1553C765-DE42-4D8B-BBBE-7E8918AC9DAE}" destId="{74912CBB-956D-4385-8BB3-51960810C18C}" srcOrd="0" destOrd="0" presId="urn:microsoft.com/office/officeart/2005/8/layout/vList2"/>
    <dgm:cxn modelId="{EE49A642-9CC6-4353-A3CE-B982F86E2F8D}" srcId="{07489931-C0EE-410F-8031-AAFAA99B4750}" destId="{08AB58EC-A78E-4E0B-9102-2DE5C14E0C6A}" srcOrd="1" destOrd="0" parTransId="{FCC88CB8-2976-449F-9A2B-5DF63077A628}" sibTransId="{F29F1466-1A39-433F-BAC2-9C72E77DA349}"/>
    <dgm:cxn modelId="{CD2547C4-741C-4350-9DB0-331043E2C9AD}" type="presOf" srcId="{07489931-C0EE-410F-8031-AAFAA99B4750}" destId="{597B9094-4BAA-44E4-BAB0-24BD03D31D92}" srcOrd="0" destOrd="0" presId="urn:microsoft.com/office/officeart/2005/8/layout/vList2"/>
    <dgm:cxn modelId="{3DCB09BB-30FF-4C63-89ED-B3088D97F51B}" type="presParOf" srcId="{597B9094-4BAA-44E4-BAB0-24BD03D31D92}" destId="{6766DE24-50C3-48BC-881E-354A63830E9D}" srcOrd="0" destOrd="0" presId="urn:microsoft.com/office/officeart/2005/8/layout/vList2"/>
    <dgm:cxn modelId="{9BD84885-D3CD-4F5F-A713-84A9B31CE2D2}" type="presParOf" srcId="{597B9094-4BAA-44E4-BAB0-24BD03D31D92}" destId="{5AB7CCC5-F9FB-4704-AA6E-2ABA51A4F0A7}" srcOrd="1" destOrd="0" presId="urn:microsoft.com/office/officeart/2005/8/layout/vList2"/>
    <dgm:cxn modelId="{844AC4CF-4019-4744-8D94-B4FE88E14418}" type="presParOf" srcId="{597B9094-4BAA-44E4-BAB0-24BD03D31D92}" destId="{AE6E1312-866D-4260-8A71-83A0995BE0EE}" srcOrd="2" destOrd="0" presId="urn:microsoft.com/office/officeart/2005/8/layout/vList2"/>
    <dgm:cxn modelId="{8A48AC24-AA4B-41E4-8743-18B308C821F6}" type="presParOf" srcId="{597B9094-4BAA-44E4-BAB0-24BD03D31D92}" destId="{EB8E5691-6E9F-4730-8937-59D57A8DB253}" srcOrd="3" destOrd="0" presId="urn:microsoft.com/office/officeart/2005/8/layout/vList2"/>
    <dgm:cxn modelId="{A5B04741-8D03-4FA3-941A-37D57A1545E8}" type="presParOf" srcId="{597B9094-4BAA-44E4-BAB0-24BD03D31D92}" destId="{74912CBB-956D-4385-8BB3-51960810C18C}" srcOrd="4" destOrd="0" presId="urn:microsoft.com/office/officeart/2005/8/layout/vList2"/>
    <dgm:cxn modelId="{FCB90DA3-9C34-484E-9943-43315BEAEB17}" type="presParOf" srcId="{597B9094-4BAA-44E4-BAB0-24BD03D31D92}" destId="{1D264D0C-6FAD-44F1-B14F-BE6D110EFFB1}" srcOrd="5" destOrd="0" presId="urn:microsoft.com/office/officeart/2005/8/layout/vList2"/>
    <dgm:cxn modelId="{95777BF9-E01A-4B45-B38F-9B3E56887EC8}" type="presParOf" srcId="{597B9094-4BAA-44E4-BAB0-24BD03D31D92}" destId="{2083CCF8-E035-4FF7-87D9-DCC9408641F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ACBD1E-F090-4AA3-ABF6-5EA72E3A5131}" type="doc">
      <dgm:prSet loTypeId="urn:microsoft.com/office/officeart/2005/8/layout/vList2" loCatId="list" qsTypeId="urn:microsoft.com/office/officeart/2005/8/quickstyle/simple1" qsCatId="simple" csTypeId="urn:microsoft.com/office/officeart/2005/8/colors/colorful1#4" csCatId="colorful"/>
      <dgm:spPr/>
      <dgm:t>
        <a:bodyPr/>
        <a:lstStyle/>
        <a:p>
          <a:endParaRPr lang="cs-CZ"/>
        </a:p>
      </dgm:t>
    </dgm:pt>
    <dgm:pt modelId="{958BB5D4-E5EE-4459-889F-7FA71D782BA3}">
      <dgm:prSet/>
      <dgm:spPr/>
      <dgm:t>
        <a:bodyPr/>
        <a:lstStyle/>
        <a:p>
          <a:pPr rtl="0"/>
          <a:r>
            <a:rPr lang="en-US" dirty="0" smtClean="0"/>
            <a:t>She’ll have finished work</a:t>
          </a:r>
          <a:endParaRPr lang="cs-CZ" dirty="0"/>
        </a:p>
      </dgm:t>
    </dgm:pt>
    <dgm:pt modelId="{DBDA83CE-C52E-47EB-B961-F9CCDA0B4947}" type="parTrans" cxnId="{C32724A8-F627-40F2-9BBF-CFBE70165AE1}">
      <dgm:prSet/>
      <dgm:spPr/>
      <dgm:t>
        <a:bodyPr/>
        <a:lstStyle/>
        <a:p>
          <a:endParaRPr lang="cs-CZ"/>
        </a:p>
      </dgm:t>
    </dgm:pt>
    <dgm:pt modelId="{8A3F87CB-0E60-4076-94C2-BAE10C89082B}" type="sibTrans" cxnId="{C32724A8-F627-40F2-9BBF-CFBE70165AE1}">
      <dgm:prSet/>
      <dgm:spPr/>
      <dgm:t>
        <a:bodyPr/>
        <a:lstStyle/>
        <a:p>
          <a:endParaRPr lang="cs-CZ"/>
        </a:p>
      </dgm:t>
    </dgm:pt>
    <dgm:pt modelId="{127332AB-C3EF-4A24-B7CB-CE1FCFDFDD50}">
      <dgm:prSet/>
      <dgm:spPr/>
      <dgm:t>
        <a:bodyPr/>
        <a:lstStyle/>
        <a:p>
          <a:pPr rtl="0"/>
          <a:r>
            <a:rPr lang="en-US" dirty="0" smtClean="0"/>
            <a:t>She’ll finish work</a:t>
          </a:r>
          <a:endParaRPr lang="cs-CZ" dirty="0"/>
        </a:p>
      </dgm:t>
    </dgm:pt>
    <dgm:pt modelId="{F6BC6895-0D48-4BA3-A657-8FB1AA6AA45F}" type="parTrans" cxnId="{D576B325-4360-48BE-B027-AD18FF63B54B}">
      <dgm:prSet/>
      <dgm:spPr/>
      <dgm:t>
        <a:bodyPr/>
        <a:lstStyle/>
        <a:p>
          <a:endParaRPr lang="cs-CZ"/>
        </a:p>
      </dgm:t>
    </dgm:pt>
    <dgm:pt modelId="{C32C256A-F311-4FE1-A605-24250DD64590}" type="sibTrans" cxnId="{D576B325-4360-48BE-B027-AD18FF63B54B}">
      <dgm:prSet/>
      <dgm:spPr/>
      <dgm:t>
        <a:bodyPr/>
        <a:lstStyle/>
        <a:p>
          <a:endParaRPr lang="cs-CZ"/>
        </a:p>
      </dgm:t>
    </dgm:pt>
    <dgm:pt modelId="{D5F90A3D-8AB0-4634-B708-E969449FA075}">
      <dgm:prSet/>
      <dgm:spPr/>
      <dgm:t>
        <a:bodyPr/>
        <a:lstStyle/>
        <a:p>
          <a:pPr rtl="0"/>
          <a:r>
            <a:rPr lang="en-US" dirty="0" smtClean="0"/>
            <a:t>She’ll be working</a:t>
          </a:r>
          <a:endParaRPr lang="cs-CZ" dirty="0"/>
        </a:p>
      </dgm:t>
    </dgm:pt>
    <dgm:pt modelId="{B02FCE73-CE3F-4ABA-BC9F-A74599D030F3}" type="parTrans" cxnId="{3A1895A5-5CE2-4394-85ED-A66668DEB16B}">
      <dgm:prSet/>
      <dgm:spPr/>
      <dgm:t>
        <a:bodyPr/>
        <a:lstStyle/>
        <a:p>
          <a:endParaRPr lang="cs-CZ"/>
        </a:p>
      </dgm:t>
    </dgm:pt>
    <dgm:pt modelId="{0C6B69D2-B346-44E2-A915-94F538C5E7FF}" type="sibTrans" cxnId="{3A1895A5-5CE2-4394-85ED-A66668DEB16B}">
      <dgm:prSet/>
      <dgm:spPr/>
      <dgm:t>
        <a:bodyPr/>
        <a:lstStyle/>
        <a:p>
          <a:endParaRPr lang="cs-CZ"/>
        </a:p>
      </dgm:t>
    </dgm:pt>
    <dgm:pt modelId="{9D8EE679-5564-4FB0-BBAE-E22571060F7C}">
      <dgm:prSet/>
      <dgm:spPr/>
      <dgm:t>
        <a:bodyPr/>
        <a:lstStyle/>
        <a:p>
          <a:pPr rtl="0"/>
          <a:r>
            <a:rPr lang="en-US" dirty="0" smtClean="0"/>
            <a:t>She won’t have finished work</a:t>
          </a:r>
          <a:endParaRPr lang="cs-CZ" dirty="0"/>
        </a:p>
      </dgm:t>
    </dgm:pt>
    <dgm:pt modelId="{722C35C3-2D1F-44D6-B18D-93DABD359CB9}" type="parTrans" cxnId="{7DFC69C9-9E13-429A-96A0-7C8E447C0CBB}">
      <dgm:prSet/>
      <dgm:spPr/>
      <dgm:t>
        <a:bodyPr/>
        <a:lstStyle/>
        <a:p>
          <a:endParaRPr lang="cs-CZ"/>
        </a:p>
      </dgm:t>
    </dgm:pt>
    <dgm:pt modelId="{E053119F-212A-4B08-9816-883B5D8926FC}" type="sibTrans" cxnId="{7DFC69C9-9E13-429A-96A0-7C8E447C0CBB}">
      <dgm:prSet/>
      <dgm:spPr/>
      <dgm:t>
        <a:bodyPr/>
        <a:lstStyle/>
        <a:p>
          <a:endParaRPr lang="cs-CZ"/>
        </a:p>
      </dgm:t>
    </dgm:pt>
    <dgm:pt modelId="{9AFA4D08-30F1-4151-8B2B-F52CBD45ADC3}" type="pres">
      <dgm:prSet presAssocID="{E0ACBD1E-F090-4AA3-ABF6-5EA72E3A51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8384081-6CD8-4997-AD09-46282ABEE61E}" type="pres">
      <dgm:prSet presAssocID="{958BB5D4-E5EE-4459-889F-7FA71D782BA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80D9DD-DA20-48D1-8711-6749413D1DBE}" type="pres">
      <dgm:prSet presAssocID="{8A3F87CB-0E60-4076-94C2-BAE10C89082B}" presName="spacer" presStyleCnt="0"/>
      <dgm:spPr/>
    </dgm:pt>
    <dgm:pt modelId="{10C39F85-2D84-47CC-86DA-A875A12E6FC3}" type="pres">
      <dgm:prSet presAssocID="{127332AB-C3EF-4A24-B7CB-CE1FCFDFDD5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F3DA78-6804-485B-8484-FEA8CB710AC3}" type="pres">
      <dgm:prSet presAssocID="{C32C256A-F311-4FE1-A605-24250DD64590}" presName="spacer" presStyleCnt="0"/>
      <dgm:spPr/>
    </dgm:pt>
    <dgm:pt modelId="{74482AD5-0DAF-46FC-B5CB-8AF6D9157715}" type="pres">
      <dgm:prSet presAssocID="{D5F90A3D-8AB0-4634-B708-E969449FA07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45B73E-2F54-46D9-845B-70B34DB73A0E}" type="pres">
      <dgm:prSet presAssocID="{0C6B69D2-B346-44E2-A915-94F538C5E7FF}" presName="spacer" presStyleCnt="0"/>
      <dgm:spPr/>
    </dgm:pt>
    <dgm:pt modelId="{C7EACE2D-409E-4010-AC5B-E13FB5EF2A20}" type="pres">
      <dgm:prSet presAssocID="{9D8EE679-5564-4FB0-BBAE-E22571060F7C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050394-7E84-4C21-9455-C2AEB4129B7D}" type="presOf" srcId="{9D8EE679-5564-4FB0-BBAE-E22571060F7C}" destId="{C7EACE2D-409E-4010-AC5B-E13FB5EF2A20}" srcOrd="0" destOrd="0" presId="urn:microsoft.com/office/officeart/2005/8/layout/vList2"/>
    <dgm:cxn modelId="{D576B325-4360-48BE-B027-AD18FF63B54B}" srcId="{E0ACBD1E-F090-4AA3-ABF6-5EA72E3A5131}" destId="{127332AB-C3EF-4A24-B7CB-CE1FCFDFDD50}" srcOrd="1" destOrd="0" parTransId="{F6BC6895-0D48-4BA3-A657-8FB1AA6AA45F}" sibTransId="{C32C256A-F311-4FE1-A605-24250DD64590}"/>
    <dgm:cxn modelId="{84E57D43-795F-446B-91DC-9D93EBE53A08}" type="presOf" srcId="{E0ACBD1E-F090-4AA3-ABF6-5EA72E3A5131}" destId="{9AFA4D08-30F1-4151-8B2B-F52CBD45ADC3}" srcOrd="0" destOrd="0" presId="urn:microsoft.com/office/officeart/2005/8/layout/vList2"/>
    <dgm:cxn modelId="{7DFC69C9-9E13-429A-96A0-7C8E447C0CBB}" srcId="{E0ACBD1E-F090-4AA3-ABF6-5EA72E3A5131}" destId="{9D8EE679-5564-4FB0-BBAE-E22571060F7C}" srcOrd="3" destOrd="0" parTransId="{722C35C3-2D1F-44D6-B18D-93DABD359CB9}" sibTransId="{E053119F-212A-4B08-9816-883B5D8926FC}"/>
    <dgm:cxn modelId="{C32724A8-F627-40F2-9BBF-CFBE70165AE1}" srcId="{E0ACBD1E-F090-4AA3-ABF6-5EA72E3A5131}" destId="{958BB5D4-E5EE-4459-889F-7FA71D782BA3}" srcOrd="0" destOrd="0" parTransId="{DBDA83CE-C52E-47EB-B961-F9CCDA0B4947}" sibTransId="{8A3F87CB-0E60-4076-94C2-BAE10C89082B}"/>
    <dgm:cxn modelId="{3A1895A5-5CE2-4394-85ED-A66668DEB16B}" srcId="{E0ACBD1E-F090-4AA3-ABF6-5EA72E3A5131}" destId="{D5F90A3D-8AB0-4634-B708-E969449FA075}" srcOrd="2" destOrd="0" parTransId="{B02FCE73-CE3F-4ABA-BC9F-A74599D030F3}" sibTransId="{0C6B69D2-B346-44E2-A915-94F538C5E7FF}"/>
    <dgm:cxn modelId="{D0D05E3E-84EC-4B36-8E62-75D3C8001CB7}" type="presOf" srcId="{958BB5D4-E5EE-4459-889F-7FA71D782BA3}" destId="{28384081-6CD8-4997-AD09-46282ABEE61E}" srcOrd="0" destOrd="0" presId="urn:microsoft.com/office/officeart/2005/8/layout/vList2"/>
    <dgm:cxn modelId="{02A9844A-2672-42AB-AA5F-E6EB745A222B}" type="presOf" srcId="{D5F90A3D-8AB0-4634-B708-E969449FA075}" destId="{74482AD5-0DAF-46FC-B5CB-8AF6D9157715}" srcOrd="0" destOrd="0" presId="urn:microsoft.com/office/officeart/2005/8/layout/vList2"/>
    <dgm:cxn modelId="{6F4C8ADC-353E-4C09-93DC-2D89F227D51D}" type="presOf" srcId="{127332AB-C3EF-4A24-B7CB-CE1FCFDFDD50}" destId="{10C39F85-2D84-47CC-86DA-A875A12E6FC3}" srcOrd="0" destOrd="0" presId="urn:microsoft.com/office/officeart/2005/8/layout/vList2"/>
    <dgm:cxn modelId="{771ABE01-E84A-4948-8800-F4A99F00B465}" type="presParOf" srcId="{9AFA4D08-30F1-4151-8B2B-F52CBD45ADC3}" destId="{28384081-6CD8-4997-AD09-46282ABEE61E}" srcOrd="0" destOrd="0" presId="urn:microsoft.com/office/officeart/2005/8/layout/vList2"/>
    <dgm:cxn modelId="{32DDEE2C-E023-418D-B162-744EE2BBB0CE}" type="presParOf" srcId="{9AFA4D08-30F1-4151-8B2B-F52CBD45ADC3}" destId="{9480D9DD-DA20-48D1-8711-6749413D1DBE}" srcOrd="1" destOrd="0" presId="urn:microsoft.com/office/officeart/2005/8/layout/vList2"/>
    <dgm:cxn modelId="{9BC9787C-834D-4E4A-9085-F5F2087EEB02}" type="presParOf" srcId="{9AFA4D08-30F1-4151-8B2B-F52CBD45ADC3}" destId="{10C39F85-2D84-47CC-86DA-A875A12E6FC3}" srcOrd="2" destOrd="0" presId="urn:microsoft.com/office/officeart/2005/8/layout/vList2"/>
    <dgm:cxn modelId="{57C6A676-B243-4ADF-A667-E6EEC5DCB6EA}" type="presParOf" srcId="{9AFA4D08-30F1-4151-8B2B-F52CBD45ADC3}" destId="{EEF3DA78-6804-485B-8484-FEA8CB710AC3}" srcOrd="3" destOrd="0" presId="urn:microsoft.com/office/officeart/2005/8/layout/vList2"/>
    <dgm:cxn modelId="{D96E76A2-FD5C-4A45-9A11-0D980B90DFC8}" type="presParOf" srcId="{9AFA4D08-30F1-4151-8B2B-F52CBD45ADC3}" destId="{74482AD5-0DAF-46FC-B5CB-8AF6D9157715}" srcOrd="4" destOrd="0" presId="urn:microsoft.com/office/officeart/2005/8/layout/vList2"/>
    <dgm:cxn modelId="{09AB6063-5B66-4416-9860-21C6859E1691}" type="presParOf" srcId="{9AFA4D08-30F1-4151-8B2B-F52CBD45ADC3}" destId="{0C45B73E-2F54-46D9-845B-70B34DB73A0E}" srcOrd="5" destOrd="0" presId="urn:microsoft.com/office/officeart/2005/8/layout/vList2"/>
    <dgm:cxn modelId="{C3B2094D-0106-44DF-A30B-BA1429E28C09}" type="presParOf" srcId="{9AFA4D08-30F1-4151-8B2B-F52CBD45ADC3}" destId="{C7EACE2D-409E-4010-AC5B-E13FB5EF2A2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CDADDAF-FBFA-42DC-94A4-8A6DC79B166D}" type="doc">
      <dgm:prSet loTypeId="urn:microsoft.com/office/officeart/2005/8/layout/vList2" loCatId="list" qsTypeId="urn:microsoft.com/office/officeart/2005/8/quickstyle/simple1" qsCatId="simple" csTypeId="urn:microsoft.com/office/officeart/2005/8/colors/colorful1#5" csCatId="colorful"/>
      <dgm:spPr/>
      <dgm:t>
        <a:bodyPr/>
        <a:lstStyle/>
        <a:p>
          <a:endParaRPr lang="cs-CZ"/>
        </a:p>
      </dgm:t>
    </dgm:pt>
    <dgm:pt modelId="{2778E166-C090-4755-BE4E-89FDD5328755}">
      <dgm:prSet/>
      <dgm:spPr/>
      <dgm:t>
        <a:bodyPr/>
        <a:lstStyle/>
        <a:p>
          <a:pPr rtl="0"/>
          <a:r>
            <a:rPr lang="en-US" dirty="0" smtClean="0"/>
            <a:t>She’ll leave work</a:t>
          </a:r>
          <a:endParaRPr lang="cs-CZ" dirty="0"/>
        </a:p>
      </dgm:t>
    </dgm:pt>
    <dgm:pt modelId="{87576F5E-9565-45E2-8759-1397D20287E8}" type="parTrans" cxnId="{3A5B8C6B-8EED-4531-85FB-C5AD6CD4E8D1}">
      <dgm:prSet/>
      <dgm:spPr/>
      <dgm:t>
        <a:bodyPr/>
        <a:lstStyle/>
        <a:p>
          <a:endParaRPr lang="cs-CZ"/>
        </a:p>
      </dgm:t>
    </dgm:pt>
    <dgm:pt modelId="{8AADEF44-435B-4F32-8013-5E3A81B9A184}" type="sibTrans" cxnId="{3A5B8C6B-8EED-4531-85FB-C5AD6CD4E8D1}">
      <dgm:prSet/>
      <dgm:spPr/>
      <dgm:t>
        <a:bodyPr/>
        <a:lstStyle/>
        <a:p>
          <a:endParaRPr lang="cs-CZ"/>
        </a:p>
      </dgm:t>
    </dgm:pt>
    <dgm:pt modelId="{1E1F3DD7-0003-4C06-8284-119047F94A49}">
      <dgm:prSet/>
      <dgm:spPr/>
      <dgm:t>
        <a:bodyPr/>
        <a:lstStyle/>
        <a:p>
          <a:pPr rtl="0"/>
          <a:r>
            <a:rPr lang="en-US" dirty="0" smtClean="0"/>
            <a:t>She’ll be leaving work</a:t>
          </a:r>
          <a:endParaRPr lang="cs-CZ" dirty="0"/>
        </a:p>
      </dgm:t>
    </dgm:pt>
    <dgm:pt modelId="{712A4B7B-C82F-4590-8FC5-02669682EF5F}" type="parTrans" cxnId="{9672EF22-AF47-4E3B-B37A-054089DD6C07}">
      <dgm:prSet/>
      <dgm:spPr/>
      <dgm:t>
        <a:bodyPr/>
        <a:lstStyle/>
        <a:p>
          <a:endParaRPr lang="cs-CZ"/>
        </a:p>
      </dgm:t>
    </dgm:pt>
    <dgm:pt modelId="{E31B2FEF-F7A4-481C-9964-6BBC02465C2E}" type="sibTrans" cxnId="{9672EF22-AF47-4E3B-B37A-054089DD6C07}">
      <dgm:prSet/>
      <dgm:spPr/>
      <dgm:t>
        <a:bodyPr/>
        <a:lstStyle/>
        <a:p>
          <a:endParaRPr lang="cs-CZ"/>
        </a:p>
      </dgm:t>
    </dgm:pt>
    <dgm:pt modelId="{D35B2F13-D37F-4CEB-B0F0-A7A7FBD928CD}">
      <dgm:prSet/>
      <dgm:spPr/>
      <dgm:t>
        <a:bodyPr/>
        <a:lstStyle/>
        <a:p>
          <a:pPr rtl="0"/>
          <a:r>
            <a:rPr lang="en-US" dirty="0" smtClean="0"/>
            <a:t>She’ll have left work</a:t>
          </a:r>
          <a:endParaRPr lang="cs-CZ" dirty="0"/>
        </a:p>
      </dgm:t>
    </dgm:pt>
    <dgm:pt modelId="{11A1DBEA-5AFB-4E14-AA08-8AB104A319C4}" type="parTrans" cxnId="{65605B76-A73E-4EB2-B056-2548936D21A0}">
      <dgm:prSet/>
      <dgm:spPr/>
      <dgm:t>
        <a:bodyPr/>
        <a:lstStyle/>
        <a:p>
          <a:endParaRPr lang="cs-CZ"/>
        </a:p>
      </dgm:t>
    </dgm:pt>
    <dgm:pt modelId="{0C2DBA3B-35CB-4B78-BE56-65F0FA925644}" type="sibTrans" cxnId="{65605B76-A73E-4EB2-B056-2548936D21A0}">
      <dgm:prSet/>
      <dgm:spPr/>
      <dgm:t>
        <a:bodyPr/>
        <a:lstStyle/>
        <a:p>
          <a:endParaRPr lang="cs-CZ"/>
        </a:p>
      </dgm:t>
    </dgm:pt>
    <dgm:pt modelId="{A80C9C6C-D7FA-4116-92C0-D2353B8ADF8F}">
      <dgm:prSet/>
      <dgm:spPr/>
      <dgm:t>
        <a:bodyPr/>
        <a:lstStyle/>
        <a:p>
          <a:pPr rtl="0"/>
          <a:r>
            <a:rPr lang="en-US" dirty="0" smtClean="0"/>
            <a:t>She’ll have arrived home</a:t>
          </a:r>
          <a:endParaRPr lang="cs-CZ" dirty="0"/>
        </a:p>
      </dgm:t>
    </dgm:pt>
    <dgm:pt modelId="{08AAF7BF-16D7-4E46-B10D-D5DE7ACA4759}" type="parTrans" cxnId="{85AC095B-5936-4112-8553-DF9A0B49FF4E}">
      <dgm:prSet/>
      <dgm:spPr/>
      <dgm:t>
        <a:bodyPr/>
        <a:lstStyle/>
        <a:p>
          <a:endParaRPr lang="cs-CZ"/>
        </a:p>
      </dgm:t>
    </dgm:pt>
    <dgm:pt modelId="{77CD1135-FC36-4762-8BD1-5A5F0CC824A6}" type="sibTrans" cxnId="{85AC095B-5936-4112-8553-DF9A0B49FF4E}">
      <dgm:prSet/>
      <dgm:spPr/>
      <dgm:t>
        <a:bodyPr/>
        <a:lstStyle/>
        <a:p>
          <a:endParaRPr lang="cs-CZ"/>
        </a:p>
      </dgm:t>
    </dgm:pt>
    <dgm:pt modelId="{26DE809F-2A3D-4C27-8953-DA653E898732}" type="pres">
      <dgm:prSet presAssocID="{2CDADDAF-FBFA-42DC-94A4-8A6DC79B166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4DD1CC-A736-41F0-92A6-3FF1B894D1C1}" type="pres">
      <dgm:prSet presAssocID="{2778E166-C090-4755-BE4E-89FDD532875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FEEFB3-EF32-4F96-A92A-9C52B83ED45B}" type="pres">
      <dgm:prSet presAssocID="{8AADEF44-435B-4F32-8013-5E3A81B9A184}" presName="spacer" presStyleCnt="0"/>
      <dgm:spPr/>
    </dgm:pt>
    <dgm:pt modelId="{D713B735-A0D5-4E7D-8B63-D8E562EDA2BC}" type="pres">
      <dgm:prSet presAssocID="{1E1F3DD7-0003-4C06-8284-119047F94A4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F9CF82-8569-4DE5-9696-874387D8F7E5}" type="pres">
      <dgm:prSet presAssocID="{E31B2FEF-F7A4-481C-9964-6BBC02465C2E}" presName="spacer" presStyleCnt="0"/>
      <dgm:spPr/>
    </dgm:pt>
    <dgm:pt modelId="{1FBFDBFF-FDB6-4E96-9513-F952707E428D}" type="pres">
      <dgm:prSet presAssocID="{D35B2F13-D37F-4CEB-B0F0-A7A7FBD928C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D02B61-17AC-402F-B61E-AB31D8DD4FA9}" type="pres">
      <dgm:prSet presAssocID="{0C2DBA3B-35CB-4B78-BE56-65F0FA925644}" presName="spacer" presStyleCnt="0"/>
      <dgm:spPr/>
    </dgm:pt>
    <dgm:pt modelId="{0EB9CF6F-7F34-4402-B968-42D28A654054}" type="pres">
      <dgm:prSet presAssocID="{A80C9C6C-D7FA-4116-92C0-D2353B8ADF8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5B8C6B-8EED-4531-85FB-C5AD6CD4E8D1}" srcId="{2CDADDAF-FBFA-42DC-94A4-8A6DC79B166D}" destId="{2778E166-C090-4755-BE4E-89FDD5328755}" srcOrd="0" destOrd="0" parTransId="{87576F5E-9565-45E2-8759-1397D20287E8}" sibTransId="{8AADEF44-435B-4F32-8013-5E3A81B9A184}"/>
    <dgm:cxn modelId="{6671B7CF-E8F6-4611-A7AA-4C64A445E8CA}" type="presOf" srcId="{2CDADDAF-FBFA-42DC-94A4-8A6DC79B166D}" destId="{26DE809F-2A3D-4C27-8953-DA653E898732}" srcOrd="0" destOrd="0" presId="urn:microsoft.com/office/officeart/2005/8/layout/vList2"/>
    <dgm:cxn modelId="{D13BF701-94B8-4855-B38C-E73611CE4FBA}" type="presOf" srcId="{1E1F3DD7-0003-4C06-8284-119047F94A49}" destId="{D713B735-A0D5-4E7D-8B63-D8E562EDA2BC}" srcOrd="0" destOrd="0" presId="urn:microsoft.com/office/officeart/2005/8/layout/vList2"/>
    <dgm:cxn modelId="{85AC095B-5936-4112-8553-DF9A0B49FF4E}" srcId="{2CDADDAF-FBFA-42DC-94A4-8A6DC79B166D}" destId="{A80C9C6C-D7FA-4116-92C0-D2353B8ADF8F}" srcOrd="3" destOrd="0" parTransId="{08AAF7BF-16D7-4E46-B10D-D5DE7ACA4759}" sibTransId="{77CD1135-FC36-4762-8BD1-5A5F0CC824A6}"/>
    <dgm:cxn modelId="{9672EF22-AF47-4E3B-B37A-054089DD6C07}" srcId="{2CDADDAF-FBFA-42DC-94A4-8A6DC79B166D}" destId="{1E1F3DD7-0003-4C06-8284-119047F94A49}" srcOrd="1" destOrd="0" parTransId="{712A4B7B-C82F-4590-8FC5-02669682EF5F}" sibTransId="{E31B2FEF-F7A4-481C-9964-6BBC02465C2E}"/>
    <dgm:cxn modelId="{B711FD47-50A8-47F5-8759-8BE720407897}" type="presOf" srcId="{A80C9C6C-D7FA-4116-92C0-D2353B8ADF8F}" destId="{0EB9CF6F-7F34-4402-B968-42D28A654054}" srcOrd="0" destOrd="0" presId="urn:microsoft.com/office/officeart/2005/8/layout/vList2"/>
    <dgm:cxn modelId="{65605B76-A73E-4EB2-B056-2548936D21A0}" srcId="{2CDADDAF-FBFA-42DC-94A4-8A6DC79B166D}" destId="{D35B2F13-D37F-4CEB-B0F0-A7A7FBD928CD}" srcOrd="2" destOrd="0" parTransId="{11A1DBEA-5AFB-4E14-AA08-8AB104A319C4}" sibTransId="{0C2DBA3B-35CB-4B78-BE56-65F0FA925644}"/>
    <dgm:cxn modelId="{31E9300E-2E09-47D1-9E3B-F79CCE8FD49C}" type="presOf" srcId="{2778E166-C090-4755-BE4E-89FDD5328755}" destId="{904DD1CC-A736-41F0-92A6-3FF1B894D1C1}" srcOrd="0" destOrd="0" presId="urn:microsoft.com/office/officeart/2005/8/layout/vList2"/>
    <dgm:cxn modelId="{31AD973A-3B24-4BD5-A16F-AC409EB86F03}" type="presOf" srcId="{D35B2F13-D37F-4CEB-B0F0-A7A7FBD928CD}" destId="{1FBFDBFF-FDB6-4E96-9513-F952707E428D}" srcOrd="0" destOrd="0" presId="urn:microsoft.com/office/officeart/2005/8/layout/vList2"/>
    <dgm:cxn modelId="{25ECCCB6-3A14-486A-B8E7-0119562F0D7C}" type="presParOf" srcId="{26DE809F-2A3D-4C27-8953-DA653E898732}" destId="{904DD1CC-A736-41F0-92A6-3FF1B894D1C1}" srcOrd="0" destOrd="0" presId="urn:microsoft.com/office/officeart/2005/8/layout/vList2"/>
    <dgm:cxn modelId="{F177246F-84C3-4598-B956-F3836A9E29F4}" type="presParOf" srcId="{26DE809F-2A3D-4C27-8953-DA653E898732}" destId="{24FEEFB3-EF32-4F96-A92A-9C52B83ED45B}" srcOrd="1" destOrd="0" presId="urn:microsoft.com/office/officeart/2005/8/layout/vList2"/>
    <dgm:cxn modelId="{F595218A-4DD1-47DB-9D50-E8C9B4A1BA6A}" type="presParOf" srcId="{26DE809F-2A3D-4C27-8953-DA653E898732}" destId="{D713B735-A0D5-4E7D-8B63-D8E562EDA2BC}" srcOrd="2" destOrd="0" presId="urn:microsoft.com/office/officeart/2005/8/layout/vList2"/>
    <dgm:cxn modelId="{22FD2733-54FE-4A9D-8DDA-FD4FC5B529C3}" type="presParOf" srcId="{26DE809F-2A3D-4C27-8953-DA653E898732}" destId="{66F9CF82-8569-4DE5-9696-874387D8F7E5}" srcOrd="3" destOrd="0" presId="urn:microsoft.com/office/officeart/2005/8/layout/vList2"/>
    <dgm:cxn modelId="{9D37B4F6-0057-4A16-9DBF-E9978E23D49F}" type="presParOf" srcId="{26DE809F-2A3D-4C27-8953-DA653E898732}" destId="{1FBFDBFF-FDB6-4E96-9513-F952707E428D}" srcOrd="4" destOrd="0" presId="urn:microsoft.com/office/officeart/2005/8/layout/vList2"/>
    <dgm:cxn modelId="{BA243755-BC19-4BFE-BAC3-F5096AF273A0}" type="presParOf" srcId="{26DE809F-2A3D-4C27-8953-DA653E898732}" destId="{3ED02B61-17AC-402F-B61E-AB31D8DD4FA9}" srcOrd="5" destOrd="0" presId="urn:microsoft.com/office/officeart/2005/8/layout/vList2"/>
    <dgm:cxn modelId="{57B0A4B8-4A39-4DAC-8EA6-9A2245584E2F}" type="presParOf" srcId="{26DE809F-2A3D-4C27-8953-DA653E898732}" destId="{0EB9CF6F-7F34-4402-B968-42D28A65405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71FFAA-4784-474E-B085-9F30070AF225}" type="doc">
      <dgm:prSet loTypeId="urn:microsoft.com/office/officeart/2005/8/layout/vList2" loCatId="list" qsTypeId="urn:microsoft.com/office/officeart/2005/8/quickstyle/simple1" qsCatId="simple" csTypeId="urn:microsoft.com/office/officeart/2005/8/colors/colorful1#6" csCatId="colorful"/>
      <dgm:spPr/>
      <dgm:t>
        <a:bodyPr/>
        <a:lstStyle/>
        <a:p>
          <a:endParaRPr lang="cs-CZ"/>
        </a:p>
      </dgm:t>
    </dgm:pt>
    <dgm:pt modelId="{49CAED29-DE34-49B7-AAFE-7747471B5AD5}">
      <dgm:prSet/>
      <dgm:spPr/>
      <dgm:t>
        <a:bodyPr/>
        <a:lstStyle/>
        <a:p>
          <a:pPr rtl="0"/>
          <a:r>
            <a:rPr lang="en-US" dirty="0" smtClean="0"/>
            <a:t>She’ll have dinner</a:t>
          </a:r>
          <a:endParaRPr lang="en-US" dirty="0"/>
        </a:p>
      </dgm:t>
    </dgm:pt>
    <dgm:pt modelId="{2E3C1901-32D7-4032-BE2E-2657E7A75B99}" type="parTrans" cxnId="{E94284E3-92DF-411A-87FA-A78C055997B7}">
      <dgm:prSet/>
      <dgm:spPr/>
      <dgm:t>
        <a:bodyPr/>
        <a:lstStyle/>
        <a:p>
          <a:endParaRPr lang="cs-CZ"/>
        </a:p>
      </dgm:t>
    </dgm:pt>
    <dgm:pt modelId="{918B3879-C475-4002-BC3F-B45107865E17}" type="sibTrans" cxnId="{E94284E3-92DF-411A-87FA-A78C055997B7}">
      <dgm:prSet/>
      <dgm:spPr/>
      <dgm:t>
        <a:bodyPr/>
        <a:lstStyle/>
        <a:p>
          <a:endParaRPr lang="cs-CZ"/>
        </a:p>
      </dgm:t>
    </dgm:pt>
    <dgm:pt modelId="{0B185559-0CF7-4B82-8361-0DDC92EA3377}">
      <dgm:prSet/>
      <dgm:spPr/>
      <dgm:t>
        <a:bodyPr/>
        <a:lstStyle/>
        <a:p>
          <a:pPr rtl="0"/>
          <a:r>
            <a:rPr lang="en-US" dirty="0" smtClean="0"/>
            <a:t>She’ll be having dinner</a:t>
          </a:r>
          <a:endParaRPr lang="en-US" dirty="0"/>
        </a:p>
      </dgm:t>
    </dgm:pt>
    <dgm:pt modelId="{FDA26BB0-4710-4C7B-AF3E-7B11B20456E9}" type="parTrans" cxnId="{89BD585D-4621-4F45-9C6E-1A54B831BC2F}">
      <dgm:prSet/>
      <dgm:spPr/>
      <dgm:t>
        <a:bodyPr/>
        <a:lstStyle/>
        <a:p>
          <a:endParaRPr lang="cs-CZ"/>
        </a:p>
      </dgm:t>
    </dgm:pt>
    <dgm:pt modelId="{5BF5DD3E-86F3-4500-9EB1-D92C55D9C8C6}" type="sibTrans" cxnId="{89BD585D-4621-4F45-9C6E-1A54B831BC2F}">
      <dgm:prSet/>
      <dgm:spPr/>
      <dgm:t>
        <a:bodyPr/>
        <a:lstStyle/>
        <a:p>
          <a:endParaRPr lang="cs-CZ"/>
        </a:p>
      </dgm:t>
    </dgm:pt>
    <dgm:pt modelId="{33917BB8-E384-42C0-B90C-1B93EA50210C}">
      <dgm:prSet/>
      <dgm:spPr/>
      <dgm:t>
        <a:bodyPr/>
        <a:lstStyle/>
        <a:p>
          <a:pPr rtl="0"/>
          <a:r>
            <a:rPr lang="en-US" dirty="0" smtClean="0"/>
            <a:t>She’ll have had dinner</a:t>
          </a:r>
          <a:endParaRPr lang="en-US" dirty="0"/>
        </a:p>
      </dgm:t>
    </dgm:pt>
    <dgm:pt modelId="{0814C2CD-D4D6-400C-AE87-DFEF9393C9D6}" type="parTrans" cxnId="{1148A592-12EE-4FE7-8379-B40D8252D33C}">
      <dgm:prSet/>
      <dgm:spPr/>
      <dgm:t>
        <a:bodyPr/>
        <a:lstStyle/>
        <a:p>
          <a:endParaRPr lang="cs-CZ"/>
        </a:p>
      </dgm:t>
    </dgm:pt>
    <dgm:pt modelId="{1622B896-F63D-4AF5-A877-CDD5E763D4C1}" type="sibTrans" cxnId="{1148A592-12EE-4FE7-8379-B40D8252D33C}">
      <dgm:prSet/>
      <dgm:spPr/>
      <dgm:t>
        <a:bodyPr/>
        <a:lstStyle/>
        <a:p>
          <a:endParaRPr lang="cs-CZ"/>
        </a:p>
      </dgm:t>
    </dgm:pt>
    <dgm:pt modelId="{1BDD1928-5D24-4FE0-BA7F-344702095CB0}">
      <dgm:prSet/>
      <dgm:spPr/>
      <dgm:t>
        <a:bodyPr/>
        <a:lstStyle/>
        <a:p>
          <a:pPr rtl="0"/>
          <a:r>
            <a:rPr lang="en-US" dirty="0" smtClean="0"/>
            <a:t>She’ll have had dinner</a:t>
          </a:r>
          <a:endParaRPr lang="cs-CZ" dirty="0"/>
        </a:p>
      </dgm:t>
    </dgm:pt>
    <dgm:pt modelId="{5B63B250-6B2D-4ECB-8636-2ED09C2E2DD9}" type="parTrans" cxnId="{12F3D188-7BCB-4B7B-A97C-E76497ED79D1}">
      <dgm:prSet/>
      <dgm:spPr/>
      <dgm:t>
        <a:bodyPr/>
        <a:lstStyle/>
        <a:p>
          <a:endParaRPr lang="cs-CZ"/>
        </a:p>
      </dgm:t>
    </dgm:pt>
    <dgm:pt modelId="{E5FB4AFB-181B-4E0D-AABD-9825AEED746D}" type="sibTrans" cxnId="{12F3D188-7BCB-4B7B-A97C-E76497ED79D1}">
      <dgm:prSet/>
      <dgm:spPr/>
      <dgm:t>
        <a:bodyPr/>
        <a:lstStyle/>
        <a:p>
          <a:endParaRPr lang="cs-CZ"/>
        </a:p>
      </dgm:t>
    </dgm:pt>
    <dgm:pt modelId="{3B33408E-259D-438F-9F2B-CAB1C8260050}" type="pres">
      <dgm:prSet presAssocID="{A271FFAA-4784-474E-B085-9F30070AF2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71F5D0B-FF53-42ED-A0F7-58419AE9D6E9}" type="pres">
      <dgm:prSet presAssocID="{49CAED29-DE34-49B7-AAFE-7747471B5AD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D26297-A684-4B1B-8B86-E3B86CA3CA47}" type="pres">
      <dgm:prSet presAssocID="{918B3879-C475-4002-BC3F-B45107865E17}" presName="spacer" presStyleCnt="0"/>
      <dgm:spPr/>
    </dgm:pt>
    <dgm:pt modelId="{75C824F3-092D-4BD9-9106-E463BDFBA4F1}" type="pres">
      <dgm:prSet presAssocID="{0B185559-0CF7-4B82-8361-0DDC92EA337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7E61AC-02DC-4A6C-85F7-C5FF57EFC3CA}" type="pres">
      <dgm:prSet presAssocID="{5BF5DD3E-86F3-4500-9EB1-D92C55D9C8C6}" presName="spacer" presStyleCnt="0"/>
      <dgm:spPr/>
    </dgm:pt>
    <dgm:pt modelId="{434C5BBC-4C05-40F7-BDE0-63E467B1F594}" type="pres">
      <dgm:prSet presAssocID="{33917BB8-E384-42C0-B90C-1B93EA50210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E0CF68-7034-40F0-A522-E9D57DD5898F}" type="pres">
      <dgm:prSet presAssocID="{1622B896-F63D-4AF5-A877-CDD5E763D4C1}" presName="spacer" presStyleCnt="0"/>
      <dgm:spPr/>
    </dgm:pt>
    <dgm:pt modelId="{09CA3DC7-D724-4C06-AB48-8ACD4A7D6280}" type="pres">
      <dgm:prSet presAssocID="{1BDD1928-5D24-4FE0-BA7F-344702095CB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BE1A13-EEB9-4E74-A235-74E6E6520470}" type="presOf" srcId="{33917BB8-E384-42C0-B90C-1B93EA50210C}" destId="{434C5BBC-4C05-40F7-BDE0-63E467B1F594}" srcOrd="0" destOrd="0" presId="urn:microsoft.com/office/officeart/2005/8/layout/vList2"/>
    <dgm:cxn modelId="{F8FA134D-6823-46EB-8BA2-A4DCD5C6DD44}" type="presOf" srcId="{A271FFAA-4784-474E-B085-9F30070AF225}" destId="{3B33408E-259D-438F-9F2B-CAB1C8260050}" srcOrd="0" destOrd="0" presId="urn:microsoft.com/office/officeart/2005/8/layout/vList2"/>
    <dgm:cxn modelId="{89BD585D-4621-4F45-9C6E-1A54B831BC2F}" srcId="{A271FFAA-4784-474E-B085-9F30070AF225}" destId="{0B185559-0CF7-4B82-8361-0DDC92EA3377}" srcOrd="1" destOrd="0" parTransId="{FDA26BB0-4710-4C7B-AF3E-7B11B20456E9}" sibTransId="{5BF5DD3E-86F3-4500-9EB1-D92C55D9C8C6}"/>
    <dgm:cxn modelId="{1148A592-12EE-4FE7-8379-B40D8252D33C}" srcId="{A271FFAA-4784-474E-B085-9F30070AF225}" destId="{33917BB8-E384-42C0-B90C-1B93EA50210C}" srcOrd="2" destOrd="0" parTransId="{0814C2CD-D4D6-400C-AE87-DFEF9393C9D6}" sibTransId="{1622B896-F63D-4AF5-A877-CDD5E763D4C1}"/>
    <dgm:cxn modelId="{EB4E699D-E107-459B-AAA1-2F8E9F8CA569}" type="presOf" srcId="{0B185559-0CF7-4B82-8361-0DDC92EA3377}" destId="{75C824F3-092D-4BD9-9106-E463BDFBA4F1}" srcOrd="0" destOrd="0" presId="urn:microsoft.com/office/officeart/2005/8/layout/vList2"/>
    <dgm:cxn modelId="{E2B7DB17-DB2D-4299-9384-5FF2145B8DD7}" type="presOf" srcId="{1BDD1928-5D24-4FE0-BA7F-344702095CB0}" destId="{09CA3DC7-D724-4C06-AB48-8ACD4A7D6280}" srcOrd="0" destOrd="0" presId="urn:microsoft.com/office/officeart/2005/8/layout/vList2"/>
    <dgm:cxn modelId="{12F3D188-7BCB-4B7B-A97C-E76497ED79D1}" srcId="{A271FFAA-4784-474E-B085-9F30070AF225}" destId="{1BDD1928-5D24-4FE0-BA7F-344702095CB0}" srcOrd="3" destOrd="0" parTransId="{5B63B250-6B2D-4ECB-8636-2ED09C2E2DD9}" sibTransId="{E5FB4AFB-181B-4E0D-AABD-9825AEED746D}"/>
    <dgm:cxn modelId="{BDDC58ED-7797-4A1E-98F2-D8B424B67902}" type="presOf" srcId="{49CAED29-DE34-49B7-AAFE-7747471B5AD5}" destId="{071F5D0B-FF53-42ED-A0F7-58419AE9D6E9}" srcOrd="0" destOrd="0" presId="urn:microsoft.com/office/officeart/2005/8/layout/vList2"/>
    <dgm:cxn modelId="{E94284E3-92DF-411A-87FA-A78C055997B7}" srcId="{A271FFAA-4784-474E-B085-9F30070AF225}" destId="{49CAED29-DE34-49B7-AAFE-7747471B5AD5}" srcOrd="0" destOrd="0" parTransId="{2E3C1901-32D7-4032-BE2E-2657E7A75B99}" sibTransId="{918B3879-C475-4002-BC3F-B45107865E17}"/>
    <dgm:cxn modelId="{AB9333A3-5D0D-4384-96FF-B3A894CBBD1E}" type="presParOf" srcId="{3B33408E-259D-438F-9F2B-CAB1C8260050}" destId="{071F5D0B-FF53-42ED-A0F7-58419AE9D6E9}" srcOrd="0" destOrd="0" presId="urn:microsoft.com/office/officeart/2005/8/layout/vList2"/>
    <dgm:cxn modelId="{A9EBC59D-82B8-492A-A48A-EEDFA162CEA7}" type="presParOf" srcId="{3B33408E-259D-438F-9F2B-CAB1C8260050}" destId="{5ED26297-A684-4B1B-8B86-E3B86CA3CA47}" srcOrd="1" destOrd="0" presId="urn:microsoft.com/office/officeart/2005/8/layout/vList2"/>
    <dgm:cxn modelId="{42B69151-54DC-4AF0-9F37-26D2BD2069F7}" type="presParOf" srcId="{3B33408E-259D-438F-9F2B-CAB1C8260050}" destId="{75C824F3-092D-4BD9-9106-E463BDFBA4F1}" srcOrd="2" destOrd="0" presId="urn:microsoft.com/office/officeart/2005/8/layout/vList2"/>
    <dgm:cxn modelId="{0C8A22AE-34CA-4AC4-9A06-3B71E5EC55BC}" type="presParOf" srcId="{3B33408E-259D-438F-9F2B-CAB1C8260050}" destId="{427E61AC-02DC-4A6C-85F7-C5FF57EFC3CA}" srcOrd="3" destOrd="0" presId="urn:microsoft.com/office/officeart/2005/8/layout/vList2"/>
    <dgm:cxn modelId="{667712E3-95AE-4B68-A505-57D889C10387}" type="presParOf" srcId="{3B33408E-259D-438F-9F2B-CAB1C8260050}" destId="{434C5BBC-4C05-40F7-BDE0-63E467B1F594}" srcOrd="4" destOrd="0" presId="urn:microsoft.com/office/officeart/2005/8/layout/vList2"/>
    <dgm:cxn modelId="{0079CF9B-2CA3-40BA-AAB4-FF669DF57C80}" type="presParOf" srcId="{3B33408E-259D-438F-9F2B-CAB1C8260050}" destId="{FFE0CF68-7034-40F0-A522-E9D57DD5898F}" srcOrd="5" destOrd="0" presId="urn:microsoft.com/office/officeart/2005/8/layout/vList2"/>
    <dgm:cxn modelId="{BDDD810F-F112-4B0B-9F23-8143D3591BA4}" type="presParOf" srcId="{3B33408E-259D-438F-9F2B-CAB1C8260050}" destId="{09CA3DC7-D724-4C06-AB48-8ACD4A7D628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BE2640-E70C-4F72-AF29-AA682842AD94}" type="doc">
      <dgm:prSet loTypeId="urn:microsoft.com/office/officeart/2005/8/layout/vList2" loCatId="list" qsTypeId="urn:microsoft.com/office/officeart/2005/8/quickstyle/simple1" qsCatId="simple" csTypeId="urn:microsoft.com/office/officeart/2005/8/colors/colorful1#7" csCatId="colorful"/>
      <dgm:spPr/>
      <dgm:t>
        <a:bodyPr/>
        <a:lstStyle/>
        <a:p>
          <a:endParaRPr lang="cs-CZ"/>
        </a:p>
      </dgm:t>
    </dgm:pt>
    <dgm:pt modelId="{8F6BF8B7-193B-4F18-9E05-EF07CF806E45}">
      <dgm:prSet/>
      <dgm:spPr/>
      <dgm:t>
        <a:bodyPr/>
        <a:lstStyle/>
        <a:p>
          <a:pPr rtl="0"/>
          <a:r>
            <a:rPr lang="en-US" dirty="0" smtClean="0"/>
            <a:t>She’ll go to bed</a:t>
          </a:r>
          <a:endParaRPr lang="en-US" dirty="0"/>
        </a:p>
      </dgm:t>
    </dgm:pt>
    <dgm:pt modelId="{71E8A9D9-E5A6-429D-80A9-7836B70AFF54}" type="parTrans" cxnId="{90241E71-02A1-40ED-81C1-614C299DA1D7}">
      <dgm:prSet/>
      <dgm:spPr/>
      <dgm:t>
        <a:bodyPr/>
        <a:lstStyle/>
        <a:p>
          <a:endParaRPr lang="cs-CZ"/>
        </a:p>
      </dgm:t>
    </dgm:pt>
    <dgm:pt modelId="{70433DB8-BE59-4ECA-BDCB-230A6703A7FB}" type="sibTrans" cxnId="{90241E71-02A1-40ED-81C1-614C299DA1D7}">
      <dgm:prSet/>
      <dgm:spPr/>
      <dgm:t>
        <a:bodyPr/>
        <a:lstStyle/>
        <a:p>
          <a:endParaRPr lang="cs-CZ"/>
        </a:p>
      </dgm:t>
    </dgm:pt>
    <dgm:pt modelId="{DB8C1C8C-F87F-4B22-B50F-F2B49A7A38E1}">
      <dgm:prSet/>
      <dgm:spPr/>
      <dgm:t>
        <a:bodyPr/>
        <a:lstStyle/>
        <a:p>
          <a:pPr rtl="0"/>
          <a:r>
            <a:rPr lang="en-US" dirty="0" smtClean="0"/>
            <a:t>She’ll be going to bed</a:t>
          </a:r>
          <a:endParaRPr lang="en-US" dirty="0"/>
        </a:p>
      </dgm:t>
    </dgm:pt>
    <dgm:pt modelId="{540FC60D-A8C9-41FD-99F8-E83D2D3176C1}" type="parTrans" cxnId="{0E7DD748-7F39-41EE-81FB-C7299DFD1944}">
      <dgm:prSet/>
      <dgm:spPr/>
      <dgm:t>
        <a:bodyPr/>
        <a:lstStyle/>
        <a:p>
          <a:endParaRPr lang="cs-CZ"/>
        </a:p>
      </dgm:t>
    </dgm:pt>
    <dgm:pt modelId="{409839C0-CDE1-4645-938B-9973AD8490B1}" type="sibTrans" cxnId="{0E7DD748-7F39-41EE-81FB-C7299DFD1944}">
      <dgm:prSet/>
      <dgm:spPr/>
      <dgm:t>
        <a:bodyPr/>
        <a:lstStyle/>
        <a:p>
          <a:endParaRPr lang="cs-CZ"/>
        </a:p>
      </dgm:t>
    </dgm:pt>
    <dgm:pt modelId="{ED04BFE9-D8BF-4E13-ABFD-A2D98C190FFA}">
      <dgm:prSet/>
      <dgm:spPr/>
      <dgm:t>
        <a:bodyPr/>
        <a:lstStyle/>
        <a:p>
          <a:pPr rtl="0"/>
          <a:r>
            <a:rPr lang="en-US" dirty="0" smtClean="0"/>
            <a:t>She’ll have gone to bed</a:t>
          </a:r>
          <a:endParaRPr lang="en-US" dirty="0"/>
        </a:p>
      </dgm:t>
    </dgm:pt>
    <dgm:pt modelId="{93C72501-1650-4EE8-94C6-530B34582E65}" type="parTrans" cxnId="{CAA09693-0974-4DDD-9AC3-186DD511F104}">
      <dgm:prSet/>
      <dgm:spPr/>
      <dgm:t>
        <a:bodyPr/>
        <a:lstStyle/>
        <a:p>
          <a:endParaRPr lang="cs-CZ"/>
        </a:p>
      </dgm:t>
    </dgm:pt>
    <dgm:pt modelId="{51D61BF1-9495-4786-BF1E-A3E2AD968E8B}" type="sibTrans" cxnId="{CAA09693-0974-4DDD-9AC3-186DD511F104}">
      <dgm:prSet/>
      <dgm:spPr/>
      <dgm:t>
        <a:bodyPr/>
        <a:lstStyle/>
        <a:p>
          <a:endParaRPr lang="cs-CZ"/>
        </a:p>
      </dgm:t>
    </dgm:pt>
    <dgm:pt modelId="{B3D97194-7B39-4749-8176-D41F93488213}">
      <dgm:prSet/>
      <dgm:spPr/>
      <dgm:t>
        <a:bodyPr/>
        <a:lstStyle/>
        <a:p>
          <a:pPr rtl="0"/>
          <a:r>
            <a:rPr lang="en-US" dirty="0" smtClean="0"/>
            <a:t>She’ll have gone to bed</a:t>
          </a:r>
          <a:endParaRPr lang="cs-CZ" dirty="0"/>
        </a:p>
      </dgm:t>
    </dgm:pt>
    <dgm:pt modelId="{49F634C5-38C5-42E3-8ABD-0AAE5201B89B}" type="parTrans" cxnId="{003AC360-4F0D-4C5D-B436-5CFF8D018662}">
      <dgm:prSet/>
      <dgm:spPr/>
      <dgm:t>
        <a:bodyPr/>
        <a:lstStyle/>
        <a:p>
          <a:endParaRPr lang="cs-CZ"/>
        </a:p>
      </dgm:t>
    </dgm:pt>
    <dgm:pt modelId="{DB118C04-4960-4276-B62F-120FB5ED9131}" type="sibTrans" cxnId="{003AC360-4F0D-4C5D-B436-5CFF8D018662}">
      <dgm:prSet/>
      <dgm:spPr/>
      <dgm:t>
        <a:bodyPr/>
        <a:lstStyle/>
        <a:p>
          <a:endParaRPr lang="cs-CZ"/>
        </a:p>
      </dgm:t>
    </dgm:pt>
    <dgm:pt modelId="{A41349A6-D838-4A6D-9ED3-3E43927B7796}" type="pres">
      <dgm:prSet presAssocID="{40BE2640-E70C-4F72-AF29-AA682842AD9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D079494-3ECC-4A0B-8472-8244830FBC24}" type="pres">
      <dgm:prSet presAssocID="{8F6BF8B7-193B-4F18-9E05-EF07CF806E4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4BC4FA-1254-462B-BDAF-3C13944C16A7}" type="pres">
      <dgm:prSet presAssocID="{70433DB8-BE59-4ECA-BDCB-230A6703A7FB}" presName="spacer" presStyleCnt="0"/>
      <dgm:spPr/>
    </dgm:pt>
    <dgm:pt modelId="{A05BEE7B-CE6B-4A24-B56B-3699705AB811}" type="pres">
      <dgm:prSet presAssocID="{DB8C1C8C-F87F-4B22-B50F-F2B49A7A38E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491CB5-302E-4F22-A80C-AECA966510F6}" type="pres">
      <dgm:prSet presAssocID="{409839C0-CDE1-4645-938B-9973AD8490B1}" presName="spacer" presStyleCnt="0"/>
      <dgm:spPr/>
    </dgm:pt>
    <dgm:pt modelId="{04418F51-2711-4746-8BF1-BFA2DF41B681}" type="pres">
      <dgm:prSet presAssocID="{ED04BFE9-D8BF-4E13-ABFD-A2D98C190FF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0B7395-FFBE-439C-A5AF-F62321D8D363}" type="pres">
      <dgm:prSet presAssocID="{51D61BF1-9495-4786-BF1E-A3E2AD968E8B}" presName="spacer" presStyleCnt="0"/>
      <dgm:spPr/>
    </dgm:pt>
    <dgm:pt modelId="{C20C2DFD-82B0-4A57-BA61-577CF8576797}" type="pres">
      <dgm:prSet presAssocID="{B3D97194-7B39-4749-8176-D41F9348821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B3D568-49DA-4177-AAB7-0C60EE238D7F}" type="presOf" srcId="{40BE2640-E70C-4F72-AF29-AA682842AD94}" destId="{A41349A6-D838-4A6D-9ED3-3E43927B7796}" srcOrd="0" destOrd="0" presId="urn:microsoft.com/office/officeart/2005/8/layout/vList2"/>
    <dgm:cxn modelId="{90241E71-02A1-40ED-81C1-614C299DA1D7}" srcId="{40BE2640-E70C-4F72-AF29-AA682842AD94}" destId="{8F6BF8B7-193B-4F18-9E05-EF07CF806E45}" srcOrd="0" destOrd="0" parTransId="{71E8A9D9-E5A6-429D-80A9-7836B70AFF54}" sibTransId="{70433DB8-BE59-4ECA-BDCB-230A6703A7FB}"/>
    <dgm:cxn modelId="{CAA09693-0974-4DDD-9AC3-186DD511F104}" srcId="{40BE2640-E70C-4F72-AF29-AA682842AD94}" destId="{ED04BFE9-D8BF-4E13-ABFD-A2D98C190FFA}" srcOrd="2" destOrd="0" parTransId="{93C72501-1650-4EE8-94C6-530B34582E65}" sibTransId="{51D61BF1-9495-4786-BF1E-A3E2AD968E8B}"/>
    <dgm:cxn modelId="{7AD189FE-5B5C-4563-AD23-51ECC22DDCCB}" type="presOf" srcId="{DB8C1C8C-F87F-4B22-B50F-F2B49A7A38E1}" destId="{A05BEE7B-CE6B-4A24-B56B-3699705AB811}" srcOrd="0" destOrd="0" presId="urn:microsoft.com/office/officeart/2005/8/layout/vList2"/>
    <dgm:cxn modelId="{41FED64C-9F05-4D3A-A087-6517B8A920CE}" type="presOf" srcId="{B3D97194-7B39-4749-8176-D41F93488213}" destId="{C20C2DFD-82B0-4A57-BA61-577CF8576797}" srcOrd="0" destOrd="0" presId="urn:microsoft.com/office/officeart/2005/8/layout/vList2"/>
    <dgm:cxn modelId="{003AC360-4F0D-4C5D-B436-5CFF8D018662}" srcId="{40BE2640-E70C-4F72-AF29-AA682842AD94}" destId="{B3D97194-7B39-4749-8176-D41F93488213}" srcOrd="3" destOrd="0" parTransId="{49F634C5-38C5-42E3-8ABD-0AAE5201B89B}" sibTransId="{DB118C04-4960-4276-B62F-120FB5ED9131}"/>
    <dgm:cxn modelId="{14655B11-472A-4142-BC29-4CE28508F2DF}" type="presOf" srcId="{ED04BFE9-D8BF-4E13-ABFD-A2D98C190FFA}" destId="{04418F51-2711-4746-8BF1-BFA2DF41B681}" srcOrd="0" destOrd="0" presId="urn:microsoft.com/office/officeart/2005/8/layout/vList2"/>
    <dgm:cxn modelId="{0E7DD748-7F39-41EE-81FB-C7299DFD1944}" srcId="{40BE2640-E70C-4F72-AF29-AA682842AD94}" destId="{DB8C1C8C-F87F-4B22-B50F-F2B49A7A38E1}" srcOrd="1" destOrd="0" parTransId="{540FC60D-A8C9-41FD-99F8-E83D2D3176C1}" sibTransId="{409839C0-CDE1-4645-938B-9973AD8490B1}"/>
    <dgm:cxn modelId="{8D2618B0-8B34-4AB7-BE5B-010219BBDB23}" type="presOf" srcId="{8F6BF8B7-193B-4F18-9E05-EF07CF806E45}" destId="{3D079494-3ECC-4A0B-8472-8244830FBC24}" srcOrd="0" destOrd="0" presId="urn:microsoft.com/office/officeart/2005/8/layout/vList2"/>
    <dgm:cxn modelId="{81C48FAF-01DC-41AF-9C41-0331526B4284}" type="presParOf" srcId="{A41349A6-D838-4A6D-9ED3-3E43927B7796}" destId="{3D079494-3ECC-4A0B-8472-8244830FBC24}" srcOrd="0" destOrd="0" presId="urn:microsoft.com/office/officeart/2005/8/layout/vList2"/>
    <dgm:cxn modelId="{E870526F-82B2-46F7-97CE-7855478551D5}" type="presParOf" srcId="{A41349A6-D838-4A6D-9ED3-3E43927B7796}" destId="{F14BC4FA-1254-462B-BDAF-3C13944C16A7}" srcOrd="1" destOrd="0" presId="urn:microsoft.com/office/officeart/2005/8/layout/vList2"/>
    <dgm:cxn modelId="{8B09F8E0-7268-459B-95FD-A8F798D606EB}" type="presParOf" srcId="{A41349A6-D838-4A6D-9ED3-3E43927B7796}" destId="{A05BEE7B-CE6B-4A24-B56B-3699705AB811}" srcOrd="2" destOrd="0" presId="urn:microsoft.com/office/officeart/2005/8/layout/vList2"/>
    <dgm:cxn modelId="{8A0D92A7-711D-4A46-8AF1-7A57C0F3EA04}" type="presParOf" srcId="{A41349A6-D838-4A6D-9ED3-3E43927B7796}" destId="{AF491CB5-302E-4F22-A80C-AECA966510F6}" srcOrd="3" destOrd="0" presId="urn:microsoft.com/office/officeart/2005/8/layout/vList2"/>
    <dgm:cxn modelId="{271763DC-9D7A-4AB3-B468-364C8E9583AA}" type="presParOf" srcId="{A41349A6-D838-4A6D-9ED3-3E43927B7796}" destId="{04418F51-2711-4746-8BF1-BFA2DF41B681}" srcOrd="4" destOrd="0" presId="urn:microsoft.com/office/officeart/2005/8/layout/vList2"/>
    <dgm:cxn modelId="{63EA0A78-7C31-449D-A63D-DBD0B11BA7B7}" type="presParOf" srcId="{A41349A6-D838-4A6D-9ED3-3E43927B7796}" destId="{E50B7395-FFBE-439C-A5AF-F62321D8D363}" srcOrd="5" destOrd="0" presId="urn:microsoft.com/office/officeart/2005/8/layout/vList2"/>
    <dgm:cxn modelId="{0096F7AB-F210-44B1-A435-16B673C2ED79}" type="presParOf" srcId="{A41349A6-D838-4A6D-9ED3-3E43927B7796}" destId="{C20C2DFD-82B0-4A57-BA61-577CF857679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D1648D2-75EF-4CC9-A4A4-0501CAF600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1D5A883-7147-402D-8BC4-BC91A2B22011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Next</a:t>
          </a:r>
          <a:r>
            <a:rPr lang="cs-CZ" dirty="0" smtClean="0"/>
            <a:t> </a:t>
          </a:r>
          <a:r>
            <a:rPr lang="cs-CZ" dirty="0" err="1" smtClean="0"/>
            <a:t>summer</a:t>
          </a:r>
          <a:endParaRPr lang="cs-CZ" dirty="0"/>
        </a:p>
      </dgm:t>
    </dgm:pt>
    <dgm:pt modelId="{D24912C6-AD5A-4D29-8F50-AD52A470A45D}" type="parTrans" cxnId="{99900087-9132-40DF-9D59-E656F547C8D8}">
      <dgm:prSet/>
      <dgm:spPr/>
      <dgm:t>
        <a:bodyPr/>
        <a:lstStyle/>
        <a:p>
          <a:endParaRPr lang="cs-CZ"/>
        </a:p>
      </dgm:t>
    </dgm:pt>
    <dgm:pt modelId="{A5F52795-AE6D-47D2-B67B-30A2F3A847A1}" type="sibTrans" cxnId="{99900087-9132-40DF-9D59-E656F547C8D8}">
      <dgm:prSet/>
      <dgm:spPr/>
      <dgm:t>
        <a:bodyPr/>
        <a:lstStyle/>
        <a:p>
          <a:endParaRPr lang="cs-CZ"/>
        </a:p>
      </dgm:t>
    </dgm:pt>
    <dgm:pt modelId="{78F0CCF8-9A5F-4674-B888-4027FF3D5C6C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end</a:t>
          </a:r>
          <a:r>
            <a:rPr lang="cs-CZ" dirty="0" smtClean="0"/>
            <a:t> </a:t>
          </a:r>
          <a:r>
            <a:rPr lang="cs-CZ" dirty="0" err="1" smtClean="0"/>
            <a:t>of</a:t>
          </a:r>
          <a:r>
            <a:rPr lang="cs-CZ" dirty="0" smtClean="0"/>
            <a:t> </a:t>
          </a:r>
          <a:r>
            <a:rPr lang="cs-CZ" dirty="0" err="1" smtClean="0"/>
            <a:t>this</a:t>
          </a:r>
          <a:r>
            <a:rPr lang="cs-CZ" dirty="0" smtClean="0"/>
            <a:t> </a:t>
          </a:r>
          <a:r>
            <a:rPr lang="cs-CZ" dirty="0" err="1" smtClean="0"/>
            <a:t>month</a:t>
          </a:r>
          <a:endParaRPr lang="cs-CZ" dirty="0"/>
        </a:p>
      </dgm:t>
    </dgm:pt>
    <dgm:pt modelId="{C5B33670-A600-46A6-85AD-445248F311DD}" type="parTrans" cxnId="{95946361-A73A-43E8-9E7D-72A524832A5C}">
      <dgm:prSet/>
      <dgm:spPr/>
      <dgm:t>
        <a:bodyPr/>
        <a:lstStyle/>
        <a:p>
          <a:endParaRPr lang="cs-CZ"/>
        </a:p>
      </dgm:t>
    </dgm:pt>
    <dgm:pt modelId="{5B302734-5C1B-42AE-B93C-AF977555A73B}" type="sibTrans" cxnId="{95946361-A73A-43E8-9E7D-72A524832A5C}">
      <dgm:prSet/>
      <dgm:spPr/>
      <dgm:t>
        <a:bodyPr/>
        <a:lstStyle/>
        <a:p>
          <a:endParaRPr lang="cs-CZ"/>
        </a:p>
      </dgm:t>
    </dgm:pt>
    <dgm:pt modelId="{103295FC-40D0-48EA-966A-C03814E435A4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Sunday</a:t>
          </a:r>
          <a:endParaRPr lang="cs-CZ" dirty="0"/>
        </a:p>
      </dgm:t>
    </dgm:pt>
    <dgm:pt modelId="{58FE29DD-30F3-459C-A5B2-C4ECA2C3FC2B}" type="parTrans" cxnId="{B0D3E758-420E-447D-9F1C-CA0F19C99428}">
      <dgm:prSet/>
      <dgm:spPr/>
      <dgm:t>
        <a:bodyPr/>
        <a:lstStyle/>
        <a:p>
          <a:endParaRPr lang="cs-CZ"/>
        </a:p>
      </dgm:t>
    </dgm:pt>
    <dgm:pt modelId="{9B508AF7-6113-47F9-A4DB-C8A52E332B0F}" type="sibTrans" cxnId="{B0D3E758-420E-447D-9F1C-CA0F19C99428}">
      <dgm:prSet/>
      <dgm:spPr/>
      <dgm:t>
        <a:bodyPr/>
        <a:lstStyle/>
        <a:p>
          <a:endParaRPr lang="cs-CZ"/>
        </a:p>
      </dgm:t>
    </dgm:pt>
    <dgm:pt modelId="{C0D842A3-A8B3-4F60-B374-051EBE8A5060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This</a:t>
          </a:r>
          <a:r>
            <a:rPr lang="cs-CZ" dirty="0" smtClean="0"/>
            <a:t> </a:t>
          </a:r>
          <a:r>
            <a:rPr lang="cs-CZ" dirty="0" err="1" smtClean="0"/>
            <a:t>evening</a:t>
          </a:r>
          <a:endParaRPr lang="cs-CZ" dirty="0"/>
        </a:p>
      </dgm:t>
    </dgm:pt>
    <dgm:pt modelId="{F83F72C3-98B0-4585-B229-3AD240C6F683}" type="parTrans" cxnId="{24633277-386F-4D56-92CD-0992FB4D3BE3}">
      <dgm:prSet/>
      <dgm:spPr/>
      <dgm:t>
        <a:bodyPr/>
        <a:lstStyle/>
        <a:p>
          <a:endParaRPr lang="cs-CZ"/>
        </a:p>
      </dgm:t>
    </dgm:pt>
    <dgm:pt modelId="{DF15372D-0515-4EF2-B139-F8FC34E5F98F}" type="sibTrans" cxnId="{24633277-386F-4D56-92CD-0992FB4D3BE3}">
      <dgm:prSet/>
      <dgm:spPr/>
      <dgm:t>
        <a:bodyPr/>
        <a:lstStyle/>
        <a:p>
          <a:endParaRPr lang="cs-CZ"/>
        </a:p>
      </dgm:t>
    </dgm:pt>
    <dgm:pt modelId="{45F4FBD6-E752-4C6A-9661-2B7AFD4B0120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Your</a:t>
          </a:r>
          <a:r>
            <a:rPr lang="cs-CZ" dirty="0" smtClean="0"/>
            <a:t> </a:t>
          </a:r>
          <a:r>
            <a:rPr lang="cs-CZ" dirty="0" err="1" smtClean="0"/>
            <a:t>wedding</a:t>
          </a:r>
          <a:r>
            <a:rPr lang="cs-CZ" dirty="0" smtClean="0"/>
            <a:t> </a:t>
          </a:r>
          <a:r>
            <a:rPr lang="cs-CZ" dirty="0" err="1" smtClean="0"/>
            <a:t>day</a:t>
          </a:r>
          <a:endParaRPr lang="cs-CZ" dirty="0"/>
        </a:p>
      </dgm:t>
    </dgm:pt>
    <dgm:pt modelId="{D1B7E815-458B-4091-BC6B-EE061FB8B057}" type="parTrans" cxnId="{ED2CD952-1B55-45BC-9E39-39EC1892CA9C}">
      <dgm:prSet/>
      <dgm:spPr/>
      <dgm:t>
        <a:bodyPr/>
        <a:lstStyle/>
        <a:p>
          <a:endParaRPr lang="cs-CZ"/>
        </a:p>
      </dgm:t>
    </dgm:pt>
    <dgm:pt modelId="{7F390EAF-1F63-4BBF-A62D-AEED8CD793D6}" type="sibTrans" cxnId="{ED2CD952-1B55-45BC-9E39-39EC1892CA9C}">
      <dgm:prSet/>
      <dgm:spPr/>
      <dgm:t>
        <a:bodyPr/>
        <a:lstStyle/>
        <a:p>
          <a:endParaRPr lang="cs-CZ"/>
        </a:p>
      </dgm:t>
    </dgm:pt>
    <dgm:pt modelId="{4FDE7957-8C7F-4957-A970-731B3AECF8E4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Your</a:t>
          </a:r>
          <a:r>
            <a:rPr lang="cs-CZ" dirty="0" smtClean="0"/>
            <a:t> </a:t>
          </a:r>
          <a:r>
            <a:rPr lang="cs-CZ" dirty="0" err="1" smtClean="0"/>
            <a:t>next</a:t>
          </a:r>
          <a:r>
            <a:rPr lang="cs-CZ" dirty="0" smtClean="0"/>
            <a:t> </a:t>
          </a:r>
          <a:r>
            <a:rPr lang="cs-CZ" dirty="0" err="1" smtClean="0"/>
            <a:t>birthday</a:t>
          </a:r>
          <a:endParaRPr lang="cs-CZ" dirty="0"/>
        </a:p>
      </dgm:t>
    </dgm:pt>
    <dgm:pt modelId="{9214B55E-3AA2-444E-9A97-8BEDE78A29BE}" type="parTrans" cxnId="{340534CA-6B27-443B-8752-AFBC958F87C3}">
      <dgm:prSet/>
      <dgm:spPr/>
      <dgm:t>
        <a:bodyPr/>
        <a:lstStyle/>
        <a:p>
          <a:endParaRPr lang="cs-CZ"/>
        </a:p>
      </dgm:t>
    </dgm:pt>
    <dgm:pt modelId="{88BC2F09-42BE-4148-817C-56D2B367DEB9}" type="sibTrans" cxnId="{340534CA-6B27-443B-8752-AFBC958F87C3}">
      <dgm:prSet/>
      <dgm:spPr/>
      <dgm:t>
        <a:bodyPr/>
        <a:lstStyle/>
        <a:p>
          <a:endParaRPr lang="cs-CZ"/>
        </a:p>
      </dgm:t>
    </dgm:pt>
    <dgm:pt modelId="{D5AC87AA-CCD0-41E7-8967-25E1B1C35BF4}" type="pres">
      <dgm:prSet presAssocID="{0D1648D2-75EF-4CC9-A4A4-0501CAF600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1F3CE37-32B9-4B15-924C-4520434C9F20}" type="pres">
      <dgm:prSet presAssocID="{41D5A883-7147-402D-8BC4-BC91A2B2201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24D061-B0BD-41FC-854F-F2655B1C0523}" type="pres">
      <dgm:prSet presAssocID="{A5F52795-AE6D-47D2-B67B-30A2F3A847A1}" presName="spacer" presStyleCnt="0"/>
      <dgm:spPr/>
    </dgm:pt>
    <dgm:pt modelId="{B5060E29-8348-4894-AB60-CE6A50F5AF4D}" type="pres">
      <dgm:prSet presAssocID="{78F0CCF8-9A5F-4674-B888-4027FF3D5C6C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619BEC-D598-4D0A-BED2-23F54237D745}" type="pres">
      <dgm:prSet presAssocID="{5B302734-5C1B-42AE-B93C-AF977555A73B}" presName="spacer" presStyleCnt="0"/>
      <dgm:spPr/>
    </dgm:pt>
    <dgm:pt modelId="{C3F402B1-8AB5-4F9F-B1D4-412061ADADAF}" type="pres">
      <dgm:prSet presAssocID="{103295FC-40D0-48EA-966A-C03814E435A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EFF259-6DDD-4FD2-BA13-1E9C892CEE24}" type="pres">
      <dgm:prSet presAssocID="{9B508AF7-6113-47F9-A4DB-C8A52E332B0F}" presName="spacer" presStyleCnt="0"/>
      <dgm:spPr/>
    </dgm:pt>
    <dgm:pt modelId="{D6DE1F51-AA8E-4C3B-B910-44E87B351AFD}" type="pres">
      <dgm:prSet presAssocID="{C0D842A3-A8B3-4F60-B374-051EBE8A5060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94E372-E1FA-42C2-8909-20CDAC663FE1}" type="pres">
      <dgm:prSet presAssocID="{DF15372D-0515-4EF2-B139-F8FC34E5F98F}" presName="spacer" presStyleCnt="0"/>
      <dgm:spPr/>
    </dgm:pt>
    <dgm:pt modelId="{6E6ACD0F-6B60-4887-A082-53D8320F7BD9}" type="pres">
      <dgm:prSet presAssocID="{45F4FBD6-E752-4C6A-9661-2B7AFD4B012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B91E57-E003-418E-AFE2-A1D04627CCF1}" type="pres">
      <dgm:prSet presAssocID="{7F390EAF-1F63-4BBF-A62D-AEED8CD793D6}" presName="spacer" presStyleCnt="0"/>
      <dgm:spPr/>
    </dgm:pt>
    <dgm:pt modelId="{C77435F7-888A-4D1E-B549-FEE1E85FB19B}" type="pres">
      <dgm:prSet presAssocID="{4FDE7957-8C7F-4957-A970-731B3AECF8E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0D3E758-420E-447D-9F1C-CA0F19C99428}" srcId="{0D1648D2-75EF-4CC9-A4A4-0501CAF600D1}" destId="{103295FC-40D0-48EA-966A-C03814E435A4}" srcOrd="2" destOrd="0" parTransId="{58FE29DD-30F3-459C-A5B2-C4ECA2C3FC2B}" sibTransId="{9B508AF7-6113-47F9-A4DB-C8A52E332B0F}"/>
    <dgm:cxn modelId="{ED2CD952-1B55-45BC-9E39-39EC1892CA9C}" srcId="{0D1648D2-75EF-4CC9-A4A4-0501CAF600D1}" destId="{45F4FBD6-E752-4C6A-9661-2B7AFD4B0120}" srcOrd="4" destOrd="0" parTransId="{D1B7E815-458B-4091-BC6B-EE061FB8B057}" sibTransId="{7F390EAF-1F63-4BBF-A62D-AEED8CD793D6}"/>
    <dgm:cxn modelId="{99900087-9132-40DF-9D59-E656F547C8D8}" srcId="{0D1648D2-75EF-4CC9-A4A4-0501CAF600D1}" destId="{41D5A883-7147-402D-8BC4-BC91A2B22011}" srcOrd="0" destOrd="0" parTransId="{D24912C6-AD5A-4D29-8F50-AD52A470A45D}" sibTransId="{A5F52795-AE6D-47D2-B67B-30A2F3A847A1}"/>
    <dgm:cxn modelId="{2304D97C-EB31-4FD7-A6A9-661CB4E13732}" type="presOf" srcId="{0D1648D2-75EF-4CC9-A4A4-0501CAF600D1}" destId="{D5AC87AA-CCD0-41E7-8967-25E1B1C35BF4}" srcOrd="0" destOrd="0" presId="urn:microsoft.com/office/officeart/2005/8/layout/vList2"/>
    <dgm:cxn modelId="{4DA5E464-46EB-4524-88A6-FAD6AE278A5C}" type="presOf" srcId="{78F0CCF8-9A5F-4674-B888-4027FF3D5C6C}" destId="{B5060E29-8348-4894-AB60-CE6A50F5AF4D}" srcOrd="0" destOrd="0" presId="urn:microsoft.com/office/officeart/2005/8/layout/vList2"/>
    <dgm:cxn modelId="{340534CA-6B27-443B-8752-AFBC958F87C3}" srcId="{0D1648D2-75EF-4CC9-A4A4-0501CAF600D1}" destId="{4FDE7957-8C7F-4957-A970-731B3AECF8E4}" srcOrd="5" destOrd="0" parTransId="{9214B55E-3AA2-444E-9A97-8BEDE78A29BE}" sibTransId="{88BC2F09-42BE-4148-817C-56D2B367DEB9}"/>
    <dgm:cxn modelId="{B9FCF05C-A70A-4A8B-92AB-B2CC20ACDDD1}" type="presOf" srcId="{4FDE7957-8C7F-4957-A970-731B3AECF8E4}" destId="{C77435F7-888A-4D1E-B549-FEE1E85FB19B}" srcOrd="0" destOrd="0" presId="urn:microsoft.com/office/officeart/2005/8/layout/vList2"/>
    <dgm:cxn modelId="{592F59A7-FF2E-4186-9450-415BA9B84B1D}" type="presOf" srcId="{45F4FBD6-E752-4C6A-9661-2B7AFD4B0120}" destId="{6E6ACD0F-6B60-4887-A082-53D8320F7BD9}" srcOrd="0" destOrd="0" presId="urn:microsoft.com/office/officeart/2005/8/layout/vList2"/>
    <dgm:cxn modelId="{BA0D4177-886F-4678-A3D9-AE1BAC1B04E0}" type="presOf" srcId="{103295FC-40D0-48EA-966A-C03814E435A4}" destId="{C3F402B1-8AB5-4F9F-B1D4-412061ADADAF}" srcOrd="0" destOrd="0" presId="urn:microsoft.com/office/officeart/2005/8/layout/vList2"/>
    <dgm:cxn modelId="{95946361-A73A-43E8-9E7D-72A524832A5C}" srcId="{0D1648D2-75EF-4CC9-A4A4-0501CAF600D1}" destId="{78F0CCF8-9A5F-4674-B888-4027FF3D5C6C}" srcOrd="1" destOrd="0" parTransId="{C5B33670-A600-46A6-85AD-445248F311DD}" sibTransId="{5B302734-5C1B-42AE-B93C-AF977555A73B}"/>
    <dgm:cxn modelId="{4E3BE4DD-537D-47D5-9A5E-24BEE6678D16}" type="presOf" srcId="{C0D842A3-A8B3-4F60-B374-051EBE8A5060}" destId="{D6DE1F51-AA8E-4C3B-B910-44E87B351AFD}" srcOrd="0" destOrd="0" presId="urn:microsoft.com/office/officeart/2005/8/layout/vList2"/>
    <dgm:cxn modelId="{24633277-386F-4D56-92CD-0992FB4D3BE3}" srcId="{0D1648D2-75EF-4CC9-A4A4-0501CAF600D1}" destId="{C0D842A3-A8B3-4F60-B374-051EBE8A5060}" srcOrd="3" destOrd="0" parTransId="{F83F72C3-98B0-4585-B229-3AD240C6F683}" sibTransId="{DF15372D-0515-4EF2-B139-F8FC34E5F98F}"/>
    <dgm:cxn modelId="{1932B993-2FA0-4B06-88C9-1B021E181274}" type="presOf" srcId="{41D5A883-7147-402D-8BC4-BC91A2B22011}" destId="{01F3CE37-32B9-4B15-924C-4520434C9F20}" srcOrd="0" destOrd="0" presId="urn:microsoft.com/office/officeart/2005/8/layout/vList2"/>
    <dgm:cxn modelId="{7159067A-2349-4CE7-83C4-DF730A74461D}" type="presParOf" srcId="{D5AC87AA-CCD0-41E7-8967-25E1B1C35BF4}" destId="{01F3CE37-32B9-4B15-924C-4520434C9F20}" srcOrd="0" destOrd="0" presId="urn:microsoft.com/office/officeart/2005/8/layout/vList2"/>
    <dgm:cxn modelId="{F34325F4-41C8-4999-9998-78BFBC9E37B9}" type="presParOf" srcId="{D5AC87AA-CCD0-41E7-8967-25E1B1C35BF4}" destId="{0A24D061-B0BD-41FC-854F-F2655B1C0523}" srcOrd="1" destOrd="0" presId="urn:microsoft.com/office/officeart/2005/8/layout/vList2"/>
    <dgm:cxn modelId="{153E704D-3AB3-4238-B5BE-2CA2AC09D3C8}" type="presParOf" srcId="{D5AC87AA-CCD0-41E7-8967-25E1B1C35BF4}" destId="{B5060E29-8348-4894-AB60-CE6A50F5AF4D}" srcOrd="2" destOrd="0" presId="urn:microsoft.com/office/officeart/2005/8/layout/vList2"/>
    <dgm:cxn modelId="{2415F405-8E01-419E-B48F-C6335D5C0B3D}" type="presParOf" srcId="{D5AC87AA-CCD0-41E7-8967-25E1B1C35BF4}" destId="{33619BEC-D598-4D0A-BED2-23F54237D745}" srcOrd="3" destOrd="0" presId="urn:microsoft.com/office/officeart/2005/8/layout/vList2"/>
    <dgm:cxn modelId="{8F702E63-FC6C-4376-BF62-2BC1C32941D9}" type="presParOf" srcId="{D5AC87AA-CCD0-41E7-8967-25E1B1C35BF4}" destId="{C3F402B1-8AB5-4F9F-B1D4-412061ADADAF}" srcOrd="4" destOrd="0" presId="urn:microsoft.com/office/officeart/2005/8/layout/vList2"/>
    <dgm:cxn modelId="{7562FA7C-F52E-4740-8A1C-90413FA3742A}" type="presParOf" srcId="{D5AC87AA-CCD0-41E7-8967-25E1B1C35BF4}" destId="{C4EFF259-6DDD-4FD2-BA13-1E9C892CEE24}" srcOrd="5" destOrd="0" presId="urn:microsoft.com/office/officeart/2005/8/layout/vList2"/>
    <dgm:cxn modelId="{567ABA6D-DAF2-41D8-B674-934C274C7190}" type="presParOf" srcId="{D5AC87AA-CCD0-41E7-8967-25E1B1C35BF4}" destId="{D6DE1F51-AA8E-4C3B-B910-44E87B351AFD}" srcOrd="6" destOrd="0" presId="urn:microsoft.com/office/officeart/2005/8/layout/vList2"/>
    <dgm:cxn modelId="{95124AFE-CBE5-4265-A885-75A3267E4297}" type="presParOf" srcId="{D5AC87AA-CCD0-41E7-8967-25E1B1C35BF4}" destId="{1F94E372-E1FA-42C2-8909-20CDAC663FE1}" srcOrd="7" destOrd="0" presId="urn:microsoft.com/office/officeart/2005/8/layout/vList2"/>
    <dgm:cxn modelId="{89A774D7-DFE8-423F-82F0-5F39E217B175}" type="presParOf" srcId="{D5AC87AA-CCD0-41E7-8967-25E1B1C35BF4}" destId="{6E6ACD0F-6B60-4887-A082-53D8320F7BD9}" srcOrd="8" destOrd="0" presId="urn:microsoft.com/office/officeart/2005/8/layout/vList2"/>
    <dgm:cxn modelId="{6E66D209-C7FD-4D92-837E-40EFBF024D87}" type="presParOf" srcId="{D5AC87AA-CCD0-41E7-8967-25E1B1C35BF4}" destId="{70B91E57-E003-418E-AFE2-A1D04627CCF1}" srcOrd="9" destOrd="0" presId="urn:microsoft.com/office/officeart/2005/8/layout/vList2"/>
    <dgm:cxn modelId="{656F9643-6D14-47C0-A7A4-463F81065788}" type="presParOf" srcId="{D5AC87AA-CCD0-41E7-8967-25E1B1C35BF4}" destId="{C77435F7-888A-4D1E-B549-FEE1E85FB19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2D256E1-283E-4B24-B48F-FEFF1536E2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5A9347E-6622-421D-A46A-337FA6EBC8F6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retirement</a:t>
          </a:r>
          <a:endParaRPr lang="cs-CZ" dirty="0"/>
        </a:p>
      </dgm:t>
    </dgm:pt>
    <dgm:pt modelId="{896F184C-6B8D-4FDD-AF5E-6F8B362F52F6}" type="parTrans" cxnId="{23EBF5FB-5A4E-47C3-AF98-6B898B829048}">
      <dgm:prSet/>
      <dgm:spPr/>
      <dgm:t>
        <a:bodyPr/>
        <a:lstStyle/>
        <a:p>
          <a:endParaRPr lang="cs-CZ"/>
        </a:p>
      </dgm:t>
    </dgm:pt>
    <dgm:pt modelId="{D51178BB-B135-4A80-9D00-AFFB38612528}" type="sibTrans" cxnId="{23EBF5FB-5A4E-47C3-AF98-6B898B829048}">
      <dgm:prSet/>
      <dgm:spPr/>
      <dgm:t>
        <a:bodyPr/>
        <a:lstStyle/>
        <a:p>
          <a:endParaRPr lang="cs-CZ"/>
        </a:p>
      </dgm:t>
    </dgm:pt>
    <dgm:pt modelId="{5C8413FE-19C2-4AF8-820A-57C25B40EF06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Next</a:t>
          </a:r>
          <a:r>
            <a:rPr lang="cs-CZ" dirty="0" smtClean="0"/>
            <a:t> </a:t>
          </a:r>
          <a:r>
            <a:rPr lang="cs-CZ" dirty="0" err="1" smtClean="0"/>
            <a:t>Christmas</a:t>
          </a:r>
          <a:endParaRPr lang="cs-CZ" dirty="0"/>
        </a:p>
      </dgm:t>
    </dgm:pt>
    <dgm:pt modelId="{75AC2D48-7484-4693-B308-E1D271F6059B}" type="parTrans" cxnId="{16A8B5A2-8309-4FDA-A05F-CA45C5F12060}">
      <dgm:prSet/>
      <dgm:spPr/>
      <dgm:t>
        <a:bodyPr/>
        <a:lstStyle/>
        <a:p>
          <a:endParaRPr lang="cs-CZ"/>
        </a:p>
      </dgm:t>
    </dgm:pt>
    <dgm:pt modelId="{5530DBEE-F7C9-4461-8725-E8A09CAAFE93}" type="sibTrans" cxnId="{16A8B5A2-8309-4FDA-A05F-CA45C5F12060}">
      <dgm:prSet/>
      <dgm:spPr/>
      <dgm:t>
        <a:bodyPr/>
        <a:lstStyle/>
        <a:p>
          <a:endParaRPr lang="cs-CZ"/>
        </a:p>
      </dgm:t>
    </dgm:pt>
    <dgm:pt modelId="{03DBA443-C510-437C-BAB8-C9B0EC1C0AB2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end</a:t>
          </a:r>
          <a:r>
            <a:rPr lang="cs-CZ" dirty="0" smtClean="0"/>
            <a:t> </a:t>
          </a:r>
          <a:r>
            <a:rPr lang="cs-CZ" dirty="0" err="1" smtClean="0"/>
            <a:t>of</a:t>
          </a:r>
          <a:r>
            <a:rPr lang="cs-CZ" dirty="0" smtClean="0"/>
            <a:t>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lesson</a:t>
          </a:r>
          <a:endParaRPr lang="cs-CZ" dirty="0"/>
        </a:p>
      </dgm:t>
    </dgm:pt>
    <dgm:pt modelId="{D0F789F5-0508-48AC-A9FF-1312DFBAF70E}" type="parTrans" cxnId="{4A84E918-AA8E-456F-A1A6-89DBC18D6723}">
      <dgm:prSet/>
      <dgm:spPr/>
      <dgm:t>
        <a:bodyPr/>
        <a:lstStyle/>
        <a:p>
          <a:endParaRPr lang="cs-CZ"/>
        </a:p>
      </dgm:t>
    </dgm:pt>
    <dgm:pt modelId="{1DC4AE2B-F681-473E-BCBF-5BA40A732756}" type="sibTrans" cxnId="{4A84E918-AA8E-456F-A1A6-89DBC18D6723}">
      <dgm:prSet/>
      <dgm:spPr/>
      <dgm:t>
        <a:bodyPr/>
        <a:lstStyle/>
        <a:p>
          <a:endParaRPr lang="cs-CZ"/>
        </a:p>
      </dgm:t>
    </dgm:pt>
    <dgm:pt modelId="{3F8389DA-8DD6-4CFB-A7D4-388B7F8AA318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Bedtime</a:t>
          </a:r>
          <a:endParaRPr lang="cs-CZ" dirty="0"/>
        </a:p>
      </dgm:t>
    </dgm:pt>
    <dgm:pt modelId="{CFEE7953-557D-4059-B964-3A53D311BE68}" type="parTrans" cxnId="{52321982-A9B3-4396-9DAF-21C9A85C8E79}">
      <dgm:prSet/>
      <dgm:spPr/>
      <dgm:t>
        <a:bodyPr/>
        <a:lstStyle/>
        <a:p>
          <a:endParaRPr lang="cs-CZ"/>
        </a:p>
      </dgm:t>
    </dgm:pt>
    <dgm:pt modelId="{F56D15B7-6566-47CB-901B-B9C9ED0C2E4E}" type="sibTrans" cxnId="{52321982-A9B3-4396-9DAF-21C9A85C8E79}">
      <dgm:prSet/>
      <dgm:spPr/>
      <dgm:t>
        <a:bodyPr/>
        <a:lstStyle/>
        <a:p>
          <a:endParaRPr lang="cs-CZ"/>
        </a:p>
      </dgm:t>
    </dgm:pt>
    <dgm:pt modelId="{CFBFE944-4260-42C5-94E7-5CAE5C253D6E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Next</a:t>
          </a:r>
          <a:r>
            <a:rPr lang="cs-CZ" dirty="0" smtClean="0"/>
            <a:t> </a:t>
          </a:r>
          <a:r>
            <a:rPr lang="cs-CZ" dirty="0" err="1" smtClean="0"/>
            <a:t>morning</a:t>
          </a:r>
          <a:endParaRPr lang="cs-CZ" dirty="0"/>
        </a:p>
      </dgm:t>
    </dgm:pt>
    <dgm:pt modelId="{E486D4DF-F6DB-48F6-98D5-BA3F3AD865A0}" type="parTrans" cxnId="{4566D44C-DCA3-49E6-950C-D1F8FA834F68}">
      <dgm:prSet/>
      <dgm:spPr/>
      <dgm:t>
        <a:bodyPr/>
        <a:lstStyle/>
        <a:p>
          <a:endParaRPr lang="cs-CZ"/>
        </a:p>
      </dgm:t>
    </dgm:pt>
    <dgm:pt modelId="{E05272C3-2DCD-41B6-A11E-53EF3BBE014C}" type="sibTrans" cxnId="{4566D44C-DCA3-49E6-950C-D1F8FA834F68}">
      <dgm:prSet/>
      <dgm:spPr/>
      <dgm:t>
        <a:bodyPr/>
        <a:lstStyle/>
        <a:p>
          <a:endParaRPr lang="cs-CZ"/>
        </a:p>
      </dgm:t>
    </dgm:pt>
    <dgm:pt modelId="{0046335A-810A-4651-BB2E-9FCD4CB3A224}">
      <dgm:prSet/>
      <dgm:spPr>
        <a:effectLst>
          <a:glow rad="1397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ctr" rtl="0"/>
          <a:r>
            <a:rPr lang="cs-CZ" dirty="0" err="1" smtClean="0"/>
            <a:t>Your</a:t>
          </a:r>
          <a:r>
            <a:rPr lang="cs-CZ" dirty="0" smtClean="0"/>
            <a:t> </a:t>
          </a:r>
          <a:r>
            <a:rPr lang="cs-CZ" dirty="0" err="1" smtClean="0"/>
            <a:t>final</a:t>
          </a:r>
          <a:r>
            <a:rPr lang="cs-CZ" dirty="0" smtClean="0"/>
            <a:t> </a:t>
          </a:r>
          <a:r>
            <a:rPr lang="cs-CZ" dirty="0" err="1" smtClean="0"/>
            <a:t>exam</a:t>
          </a:r>
          <a:endParaRPr lang="cs-CZ" dirty="0"/>
        </a:p>
      </dgm:t>
    </dgm:pt>
    <dgm:pt modelId="{5760C651-C9CF-4AC6-8847-BD819CB0E69D}" type="parTrans" cxnId="{B3981CC0-139D-43F6-A41F-50D22F549489}">
      <dgm:prSet/>
      <dgm:spPr/>
      <dgm:t>
        <a:bodyPr/>
        <a:lstStyle/>
        <a:p>
          <a:endParaRPr lang="cs-CZ"/>
        </a:p>
      </dgm:t>
    </dgm:pt>
    <dgm:pt modelId="{AED9DF19-5C9F-4A20-BC92-3A431B66B14C}" type="sibTrans" cxnId="{B3981CC0-139D-43F6-A41F-50D22F549489}">
      <dgm:prSet/>
      <dgm:spPr/>
      <dgm:t>
        <a:bodyPr/>
        <a:lstStyle/>
        <a:p>
          <a:endParaRPr lang="cs-CZ"/>
        </a:p>
      </dgm:t>
    </dgm:pt>
    <dgm:pt modelId="{15EA8365-70BB-4760-92CF-6034AC221039}" type="pres">
      <dgm:prSet presAssocID="{52D256E1-283E-4B24-B48F-FEFF1536E26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ABC6EE-1873-4E12-ABE2-5ABB19A30A8F}" type="pres">
      <dgm:prSet presAssocID="{45A9347E-6622-421D-A46A-337FA6EBC8F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CF702C-B72B-4FDB-9D47-50D34D4D60E7}" type="pres">
      <dgm:prSet presAssocID="{D51178BB-B135-4A80-9D00-AFFB38612528}" presName="spacer" presStyleCnt="0"/>
      <dgm:spPr/>
    </dgm:pt>
    <dgm:pt modelId="{3831F75A-95AE-4D9B-BAC0-4F1D442C93AF}" type="pres">
      <dgm:prSet presAssocID="{5C8413FE-19C2-4AF8-820A-57C25B40EF0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3F3FE2-1361-435E-98E7-5341A5F385EC}" type="pres">
      <dgm:prSet presAssocID="{5530DBEE-F7C9-4461-8725-E8A09CAAFE93}" presName="spacer" presStyleCnt="0"/>
      <dgm:spPr/>
    </dgm:pt>
    <dgm:pt modelId="{0525F83C-401C-4203-8A5B-39FA1576BC4C}" type="pres">
      <dgm:prSet presAssocID="{03DBA443-C510-437C-BAB8-C9B0EC1C0AB2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B451F0-7A2E-4FDB-97EF-FD0263B044F4}" type="pres">
      <dgm:prSet presAssocID="{1DC4AE2B-F681-473E-BCBF-5BA40A732756}" presName="spacer" presStyleCnt="0"/>
      <dgm:spPr/>
    </dgm:pt>
    <dgm:pt modelId="{5833BC97-ABC2-4031-9F46-2F16772B0A5B}" type="pres">
      <dgm:prSet presAssocID="{3F8389DA-8DD6-4CFB-A7D4-388B7F8AA318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B6797C-78DA-48D0-9853-7ED9D2260A1D}" type="pres">
      <dgm:prSet presAssocID="{F56D15B7-6566-47CB-901B-B9C9ED0C2E4E}" presName="spacer" presStyleCnt="0"/>
      <dgm:spPr/>
    </dgm:pt>
    <dgm:pt modelId="{96C6E871-8A91-405A-8F37-D411F3A60778}" type="pres">
      <dgm:prSet presAssocID="{CFBFE944-4260-42C5-94E7-5CAE5C253D6E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C55084-C5F8-4343-83DE-522F9A9F5C6D}" type="pres">
      <dgm:prSet presAssocID="{E05272C3-2DCD-41B6-A11E-53EF3BBE014C}" presName="spacer" presStyleCnt="0"/>
      <dgm:spPr/>
    </dgm:pt>
    <dgm:pt modelId="{0BD5866F-9803-48EE-B869-B8BBD5F81657}" type="pres">
      <dgm:prSet presAssocID="{0046335A-810A-4651-BB2E-9FCD4CB3A22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981CC0-139D-43F6-A41F-50D22F549489}" srcId="{52D256E1-283E-4B24-B48F-FEFF1536E26E}" destId="{0046335A-810A-4651-BB2E-9FCD4CB3A224}" srcOrd="5" destOrd="0" parTransId="{5760C651-C9CF-4AC6-8847-BD819CB0E69D}" sibTransId="{AED9DF19-5C9F-4A20-BC92-3A431B66B14C}"/>
    <dgm:cxn modelId="{9E2EF2EA-A37D-4B84-A1D4-E8E97F553F33}" type="presOf" srcId="{52D256E1-283E-4B24-B48F-FEFF1536E26E}" destId="{15EA8365-70BB-4760-92CF-6034AC221039}" srcOrd="0" destOrd="0" presId="urn:microsoft.com/office/officeart/2005/8/layout/vList2"/>
    <dgm:cxn modelId="{7CBE49D7-8544-4736-BF44-A3464DE32987}" type="presOf" srcId="{3F8389DA-8DD6-4CFB-A7D4-388B7F8AA318}" destId="{5833BC97-ABC2-4031-9F46-2F16772B0A5B}" srcOrd="0" destOrd="0" presId="urn:microsoft.com/office/officeart/2005/8/layout/vList2"/>
    <dgm:cxn modelId="{4A84E918-AA8E-456F-A1A6-89DBC18D6723}" srcId="{52D256E1-283E-4B24-B48F-FEFF1536E26E}" destId="{03DBA443-C510-437C-BAB8-C9B0EC1C0AB2}" srcOrd="2" destOrd="0" parTransId="{D0F789F5-0508-48AC-A9FF-1312DFBAF70E}" sibTransId="{1DC4AE2B-F681-473E-BCBF-5BA40A732756}"/>
    <dgm:cxn modelId="{1C8746B2-D9B9-4C82-9A11-332763396010}" type="presOf" srcId="{CFBFE944-4260-42C5-94E7-5CAE5C253D6E}" destId="{96C6E871-8A91-405A-8F37-D411F3A60778}" srcOrd="0" destOrd="0" presId="urn:microsoft.com/office/officeart/2005/8/layout/vList2"/>
    <dgm:cxn modelId="{52321982-A9B3-4396-9DAF-21C9A85C8E79}" srcId="{52D256E1-283E-4B24-B48F-FEFF1536E26E}" destId="{3F8389DA-8DD6-4CFB-A7D4-388B7F8AA318}" srcOrd="3" destOrd="0" parTransId="{CFEE7953-557D-4059-B964-3A53D311BE68}" sibTransId="{F56D15B7-6566-47CB-901B-B9C9ED0C2E4E}"/>
    <dgm:cxn modelId="{683AE6A8-06F1-4D92-B9C7-44EFF9677325}" type="presOf" srcId="{5C8413FE-19C2-4AF8-820A-57C25B40EF06}" destId="{3831F75A-95AE-4D9B-BAC0-4F1D442C93AF}" srcOrd="0" destOrd="0" presId="urn:microsoft.com/office/officeart/2005/8/layout/vList2"/>
    <dgm:cxn modelId="{C1490170-B129-4857-B382-6CE51AD616FF}" type="presOf" srcId="{45A9347E-6622-421D-A46A-337FA6EBC8F6}" destId="{78ABC6EE-1873-4E12-ABE2-5ABB19A30A8F}" srcOrd="0" destOrd="0" presId="urn:microsoft.com/office/officeart/2005/8/layout/vList2"/>
    <dgm:cxn modelId="{4566D44C-DCA3-49E6-950C-D1F8FA834F68}" srcId="{52D256E1-283E-4B24-B48F-FEFF1536E26E}" destId="{CFBFE944-4260-42C5-94E7-5CAE5C253D6E}" srcOrd="4" destOrd="0" parTransId="{E486D4DF-F6DB-48F6-98D5-BA3F3AD865A0}" sibTransId="{E05272C3-2DCD-41B6-A11E-53EF3BBE014C}"/>
    <dgm:cxn modelId="{BF71C220-7E18-4158-92C1-EF837ECC4022}" type="presOf" srcId="{03DBA443-C510-437C-BAB8-C9B0EC1C0AB2}" destId="{0525F83C-401C-4203-8A5B-39FA1576BC4C}" srcOrd="0" destOrd="0" presId="urn:microsoft.com/office/officeart/2005/8/layout/vList2"/>
    <dgm:cxn modelId="{6E212EB7-08B6-48A7-97E7-BF1A1E595AF6}" type="presOf" srcId="{0046335A-810A-4651-BB2E-9FCD4CB3A224}" destId="{0BD5866F-9803-48EE-B869-B8BBD5F81657}" srcOrd="0" destOrd="0" presId="urn:microsoft.com/office/officeart/2005/8/layout/vList2"/>
    <dgm:cxn modelId="{23EBF5FB-5A4E-47C3-AF98-6B898B829048}" srcId="{52D256E1-283E-4B24-B48F-FEFF1536E26E}" destId="{45A9347E-6622-421D-A46A-337FA6EBC8F6}" srcOrd="0" destOrd="0" parTransId="{896F184C-6B8D-4FDD-AF5E-6F8B362F52F6}" sibTransId="{D51178BB-B135-4A80-9D00-AFFB38612528}"/>
    <dgm:cxn modelId="{16A8B5A2-8309-4FDA-A05F-CA45C5F12060}" srcId="{52D256E1-283E-4B24-B48F-FEFF1536E26E}" destId="{5C8413FE-19C2-4AF8-820A-57C25B40EF06}" srcOrd="1" destOrd="0" parTransId="{75AC2D48-7484-4693-B308-E1D271F6059B}" sibTransId="{5530DBEE-F7C9-4461-8725-E8A09CAAFE93}"/>
    <dgm:cxn modelId="{0AA911FC-E68C-4B13-9A65-4742EB4CEA43}" type="presParOf" srcId="{15EA8365-70BB-4760-92CF-6034AC221039}" destId="{78ABC6EE-1873-4E12-ABE2-5ABB19A30A8F}" srcOrd="0" destOrd="0" presId="urn:microsoft.com/office/officeart/2005/8/layout/vList2"/>
    <dgm:cxn modelId="{EFCF7D5F-2E7F-42C0-8FCB-887535717853}" type="presParOf" srcId="{15EA8365-70BB-4760-92CF-6034AC221039}" destId="{58CF702C-B72B-4FDB-9D47-50D34D4D60E7}" srcOrd="1" destOrd="0" presId="urn:microsoft.com/office/officeart/2005/8/layout/vList2"/>
    <dgm:cxn modelId="{8DA681FD-D0B1-4482-8392-8A938B96779B}" type="presParOf" srcId="{15EA8365-70BB-4760-92CF-6034AC221039}" destId="{3831F75A-95AE-4D9B-BAC0-4F1D442C93AF}" srcOrd="2" destOrd="0" presId="urn:microsoft.com/office/officeart/2005/8/layout/vList2"/>
    <dgm:cxn modelId="{B72CB771-68EF-4EB1-9764-769A598A14B4}" type="presParOf" srcId="{15EA8365-70BB-4760-92CF-6034AC221039}" destId="{C13F3FE2-1361-435E-98E7-5341A5F385EC}" srcOrd="3" destOrd="0" presId="urn:microsoft.com/office/officeart/2005/8/layout/vList2"/>
    <dgm:cxn modelId="{527D50D7-33D0-49E0-9CF7-2AB4127FBF4B}" type="presParOf" srcId="{15EA8365-70BB-4760-92CF-6034AC221039}" destId="{0525F83C-401C-4203-8A5B-39FA1576BC4C}" srcOrd="4" destOrd="0" presId="urn:microsoft.com/office/officeart/2005/8/layout/vList2"/>
    <dgm:cxn modelId="{2CD9C2E0-B9FA-4484-AC27-9A93ECED4170}" type="presParOf" srcId="{15EA8365-70BB-4760-92CF-6034AC221039}" destId="{7CB451F0-7A2E-4FDB-97EF-FD0263B044F4}" srcOrd="5" destOrd="0" presId="urn:microsoft.com/office/officeart/2005/8/layout/vList2"/>
    <dgm:cxn modelId="{214EB67D-A259-4053-8F9F-973875373CF6}" type="presParOf" srcId="{15EA8365-70BB-4760-92CF-6034AC221039}" destId="{5833BC97-ABC2-4031-9F46-2F16772B0A5B}" srcOrd="6" destOrd="0" presId="urn:microsoft.com/office/officeart/2005/8/layout/vList2"/>
    <dgm:cxn modelId="{33BFB1E4-FA5A-421D-B007-07FA0B4F7C62}" type="presParOf" srcId="{15EA8365-70BB-4760-92CF-6034AC221039}" destId="{ECB6797C-78DA-48D0-9853-7ED9D2260A1D}" srcOrd="7" destOrd="0" presId="urn:microsoft.com/office/officeart/2005/8/layout/vList2"/>
    <dgm:cxn modelId="{04881247-F164-45DE-8D1D-D4DB9825FC31}" type="presParOf" srcId="{15EA8365-70BB-4760-92CF-6034AC221039}" destId="{96C6E871-8A91-405A-8F37-D411F3A60778}" srcOrd="8" destOrd="0" presId="urn:microsoft.com/office/officeart/2005/8/layout/vList2"/>
    <dgm:cxn modelId="{286B5A6A-D90B-43C5-82AC-5D4D0B1BD859}" type="presParOf" srcId="{15EA8365-70BB-4760-92CF-6034AC221039}" destId="{5DC55084-C5F8-4343-83DE-522F9A9F5C6D}" srcOrd="9" destOrd="0" presId="urn:microsoft.com/office/officeart/2005/8/layout/vList2"/>
    <dgm:cxn modelId="{6303ED0F-0791-4E6C-B876-CD8CA5560600}" type="presParOf" srcId="{15EA8365-70BB-4760-92CF-6034AC221039}" destId="{0BD5866F-9803-48EE-B869-B8BBD5F8165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7C6A629-F26C-4DFC-AEF5-1AF301048C54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76EC5739-FEDA-4AD1-84D9-559C11F4BEF6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Píše, že do deseti hodin tu esej dokončí.</a:t>
          </a:r>
          <a:endParaRPr lang="cs-CZ" dirty="0"/>
        </a:p>
      </dgm:t>
    </dgm:pt>
    <dgm:pt modelId="{1AEDC066-EFBC-4869-98F8-F0995AF1BD5B}" type="parTrans" cxnId="{91E87CA7-2FC0-4A6A-BD29-7D391FD0DA47}">
      <dgm:prSet/>
      <dgm:spPr/>
      <dgm:t>
        <a:bodyPr/>
        <a:lstStyle/>
        <a:p>
          <a:endParaRPr lang="cs-CZ"/>
        </a:p>
      </dgm:t>
    </dgm:pt>
    <dgm:pt modelId="{39A4A315-D1EA-45BE-825B-70F0A4B59375}" type="sibTrans" cxnId="{91E87CA7-2FC0-4A6A-BD29-7D391FD0DA47}">
      <dgm:prSet/>
      <dgm:spPr/>
      <dgm:t>
        <a:bodyPr/>
        <a:lstStyle/>
        <a:p>
          <a:endParaRPr lang="cs-CZ"/>
        </a:p>
      </dgm:t>
    </dgm:pt>
    <dgm:pt modelId="{36563FB9-CF2B-4703-A22A-598C349B2814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Než se do kina dostaneme, tak film už začne.</a:t>
          </a:r>
          <a:endParaRPr lang="cs-CZ" dirty="0"/>
        </a:p>
      </dgm:t>
    </dgm:pt>
    <dgm:pt modelId="{A9F44B5A-91AA-4A8C-8088-8AACC03CC77E}" type="parTrans" cxnId="{07769A8A-D2E3-4FC3-81B7-FD49B5DFEACE}">
      <dgm:prSet/>
      <dgm:spPr/>
      <dgm:t>
        <a:bodyPr/>
        <a:lstStyle/>
        <a:p>
          <a:endParaRPr lang="cs-CZ"/>
        </a:p>
      </dgm:t>
    </dgm:pt>
    <dgm:pt modelId="{7FECFEB2-46B7-470A-9668-EA9A20E396B2}" type="sibTrans" cxnId="{07769A8A-D2E3-4FC3-81B7-FD49B5DFEACE}">
      <dgm:prSet/>
      <dgm:spPr/>
      <dgm:t>
        <a:bodyPr/>
        <a:lstStyle/>
        <a:p>
          <a:endParaRPr lang="cs-CZ"/>
        </a:p>
      </dgm:t>
    </dgm:pt>
    <dgm:pt modelId="{9572779E-7313-4429-B1BA-61E0526426B8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Do konce prázdnin přečteme deset historických románů.</a:t>
          </a:r>
          <a:endParaRPr lang="cs-CZ" dirty="0"/>
        </a:p>
      </dgm:t>
    </dgm:pt>
    <dgm:pt modelId="{931235AA-9ED2-4565-8D3B-9E6AC537AACF}" type="parTrans" cxnId="{39AF5B2C-E73C-4C51-82A6-DA7967BAF56A}">
      <dgm:prSet/>
      <dgm:spPr/>
      <dgm:t>
        <a:bodyPr/>
        <a:lstStyle/>
        <a:p>
          <a:endParaRPr lang="cs-CZ"/>
        </a:p>
      </dgm:t>
    </dgm:pt>
    <dgm:pt modelId="{D152062C-CE64-497B-90B4-A5089C8D860B}" type="sibTrans" cxnId="{39AF5B2C-E73C-4C51-82A6-DA7967BAF56A}">
      <dgm:prSet/>
      <dgm:spPr/>
      <dgm:t>
        <a:bodyPr/>
        <a:lstStyle/>
        <a:p>
          <a:endParaRPr lang="cs-CZ"/>
        </a:p>
      </dgm:t>
    </dgm:pt>
    <dgm:pt modelId="{3BA89653-A5CC-4561-80EF-0157B14C8400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Kolik peněz našetříš do konce roku.</a:t>
          </a:r>
          <a:endParaRPr lang="cs-CZ" dirty="0"/>
        </a:p>
      </dgm:t>
    </dgm:pt>
    <dgm:pt modelId="{AF393C3B-0674-47F2-813B-E9C82D352D8E}" type="parTrans" cxnId="{985BE633-8C09-4FC6-BADF-251F794D129F}">
      <dgm:prSet/>
      <dgm:spPr/>
      <dgm:t>
        <a:bodyPr/>
        <a:lstStyle/>
        <a:p>
          <a:endParaRPr lang="cs-CZ"/>
        </a:p>
      </dgm:t>
    </dgm:pt>
    <dgm:pt modelId="{E1D2A65B-24C0-4E04-AC90-22FA5E49AA93}" type="sibTrans" cxnId="{985BE633-8C09-4FC6-BADF-251F794D129F}">
      <dgm:prSet/>
      <dgm:spPr/>
      <dgm:t>
        <a:bodyPr/>
        <a:lstStyle/>
        <a:p>
          <a:endParaRPr lang="cs-CZ"/>
        </a:p>
      </dgm:t>
    </dgm:pt>
    <dgm:pt modelId="{C8613707-DDEB-4994-874A-5AA544F319EA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V květnu budou dvacet let spolu.</a:t>
          </a:r>
          <a:endParaRPr lang="cs-CZ" dirty="0"/>
        </a:p>
      </dgm:t>
    </dgm:pt>
    <dgm:pt modelId="{5B79D1F0-98BE-46D7-882B-8B49056E8F0C}" type="parTrans" cxnId="{2A5582C8-B7FF-4896-86AE-939F9F3B5BD9}">
      <dgm:prSet/>
      <dgm:spPr/>
      <dgm:t>
        <a:bodyPr/>
        <a:lstStyle/>
        <a:p>
          <a:endParaRPr lang="cs-CZ"/>
        </a:p>
      </dgm:t>
    </dgm:pt>
    <dgm:pt modelId="{054279F8-6FDB-49D2-B165-E361295C64BE}" type="sibTrans" cxnId="{2A5582C8-B7FF-4896-86AE-939F9F3B5BD9}">
      <dgm:prSet/>
      <dgm:spPr/>
      <dgm:t>
        <a:bodyPr/>
        <a:lstStyle/>
        <a:p>
          <a:endParaRPr lang="cs-CZ"/>
        </a:p>
      </dgm:t>
    </dgm:pt>
    <dgm:pt modelId="{0268E153-FD20-421F-B290-2651F54E7E37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Brzy udělá všechny povinné zkoušky.</a:t>
          </a:r>
          <a:endParaRPr lang="cs-CZ" dirty="0"/>
        </a:p>
      </dgm:t>
    </dgm:pt>
    <dgm:pt modelId="{F03E6804-A4E0-4FE4-B703-200D56E3A4B7}" type="parTrans" cxnId="{EA9A1382-B3FB-49B0-A916-FB6988FED1F6}">
      <dgm:prSet/>
      <dgm:spPr/>
      <dgm:t>
        <a:bodyPr/>
        <a:lstStyle/>
        <a:p>
          <a:endParaRPr lang="cs-CZ"/>
        </a:p>
      </dgm:t>
    </dgm:pt>
    <dgm:pt modelId="{E7780807-17F3-4512-8E8A-C80C07839F51}" type="sibTrans" cxnId="{EA9A1382-B3FB-49B0-A916-FB6988FED1F6}">
      <dgm:prSet/>
      <dgm:spPr/>
      <dgm:t>
        <a:bodyPr/>
        <a:lstStyle/>
        <a:p>
          <a:endParaRPr lang="cs-CZ"/>
        </a:p>
      </dgm:t>
    </dgm:pt>
    <dgm:pt modelId="{90B626E7-8894-4A32-BB12-DEE4E1B8C62D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rtl="0"/>
          <a:r>
            <a:rPr lang="cs-CZ" dirty="0" smtClean="0"/>
            <a:t>Už budou spolu chodit dva roky.</a:t>
          </a:r>
          <a:endParaRPr lang="cs-CZ" dirty="0"/>
        </a:p>
      </dgm:t>
    </dgm:pt>
    <dgm:pt modelId="{C2E32F23-01BD-45C5-AC5B-DD1C42127A87}" type="parTrans" cxnId="{7DE39772-B5CB-4CD0-A0A7-7768F910B35E}">
      <dgm:prSet/>
      <dgm:spPr/>
      <dgm:t>
        <a:bodyPr/>
        <a:lstStyle/>
        <a:p>
          <a:endParaRPr lang="cs-CZ"/>
        </a:p>
      </dgm:t>
    </dgm:pt>
    <dgm:pt modelId="{8AB52940-51AF-447A-8B09-26C6812616C4}" type="sibTrans" cxnId="{7DE39772-B5CB-4CD0-A0A7-7768F910B35E}">
      <dgm:prSet/>
      <dgm:spPr/>
      <dgm:t>
        <a:bodyPr/>
        <a:lstStyle/>
        <a:p>
          <a:endParaRPr lang="cs-CZ"/>
        </a:p>
      </dgm:t>
    </dgm:pt>
    <dgm:pt modelId="{B003A002-4DC2-4ED2-A562-C6D0C402C9F4}" type="pres">
      <dgm:prSet presAssocID="{A7C6A629-F26C-4DFC-AEF5-1AF301048C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2BCDA6B-C7D5-472F-8BB6-9B0C2FFE2048}" type="pres">
      <dgm:prSet presAssocID="{76EC5739-FEDA-4AD1-84D9-559C11F4BEF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0AF509-2436-495F-8596-B4239145653B}" type="pres">
      <dgm:prSet presAssocID="{39A4A315-D1EA-45BE-825B-70F0A4B59375}" presName="spacer" presStyleCnt="0"/>
      <dgm:spPr/>
    </dgm:pt>
    <dgm:pt modelId="{86EE7A34-E353-42EE-8C6A-09510265C9C0}" type="pres">
      <dgm:prSet presAssocID="{36563FB9-CF2B-4703-A22A-598C349B2814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8C7C6A-6218-4629-B8EA-81F09E6C7985}" type="pres">
      <dgm:prSet presAssocID="{7FECFEB2-46B7-470A-9668-EA9A20E396B2}" presName="spacer" presStyleCnt="0"/>
      <dgm:spPr/>
    </dgm:pt>
    <dgm:pt modelId="{35C7BF82-BEDD-4CF2-9AB1-801ED1E6BB4B}" type="pres">
      <dgm:prSet presAssocID="{9572779E-7313-4429-B1BA-61E0526426B8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2E0ADD-F2D0-40B9-97F2-7786187505A9}" type="pres">
      <dgm:prSet presAssocID="{D152062C-CE64-497B-90B4-A5089C8D860B}" presName="spacer" presStyleCnt="0"/>
      <dgm:spPr/>
    </dgm:pt>
    <dgm:pt modelId="{C08C62ED-44C5-4BB2-8370-BA8B5EAEA2AA}" type="pres">
      <dgm:prSet presAssocID="{3BA89653-A5CC-4561-80EF-0157B14C8400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C4B9A-0F1B-4775-9F6F-8762D37C03E4}" type="pres">
      <dgm:prSet presAssocID="{E1D2A65B-24C0-4E04-AC90-22FA5E49AA93}" presName="spacer" presStyleCnt="0"/>
      <dgm:spPr/>
    </dgm:pt>
    <dgm:pt modelId="{2798B91B-3F6E-491D-87D9-3E8407DACBF6}" type="pres">
      <dgm:prSet presAssocID="{C8613707-DDEB-4994-874A-5AA544F319E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092B82-8910-4890-98B4-87AAC1C3A4CF}" type="pres">
      <dgm:prSet presAssocID="{054279F8-6FDB-49D2-B165-E361295C64BE}" presName="spacer" presStyleCnt="0"/>
      <dgm:spPr/>
    </dgm:pt>
    <dgm:pt modelId="{3D3FC009-C598-4E3B-A0BF-A96D2A4A0FC3}" type="pres">
      <dgm:prSet presAssocID="{0268E153-FD20-421F-B290-2651F54E7E37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2AE1FF-DCBA-4301-9EA0-E1F2785EB3FB}" type="pres">
      <dgm:prSet presAssocID="{E7780807-17F3-4512-8E8A-C80C07839F51}" presName="spacer" presStyleCnt="0"/>
      <dgm:spPr/>
    </dgm:pt>
    <dgm:pt modelId="{E263BCB4-0247-4F51-B4C1-64CDE19BC8C8}" type="pres">
      <dgm:prSet presAssocID="{90B626E7-8894-4A32-BB12-DEE4E1B8C62D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0BF0F1D-5B57-4D50-9883-E96B3E0F0AD2}" type="presOf" srcId="{3BA89653-A5CC-4561-80EF-0157B14C8400}" destId="{C08C62ED-44C5-4BB2-8370-BA8B5EAEA2AA}" srcOrd="0" destOrd="0" presId="urn:microsoft.com/office/officeart/2005/8/layout/vList2"/>
    <dgm:cxn modelId="{7DE39772-B5CB-4CD0-A0A7-7768F910B35E}" srcId="{A7C6A629-F26C-4DFC-AEF5-1AF301048C54}" destId="{90B626E7-8894-4A32-BB12-DEE4E1B8C62D}" srcOrd="6" destOrd="0" parTransId="{C2E32F23-01BD-45C5-AC5B-DD1C42127A87}" sibTransId="{8AB52940-51AF-447A-8B09-26C6812616C4}"/>
    <dgm:cxn modelId="{91E87CA7-2FC0-4A6A-BD29-7D391FD0DA47}" srcId="{A7C6A629-F26C-4DFC-AEF5-1AF301048C54}" destId="{76EC5739-FEDA-4AD1-84D9-559C11F4BEF6}" srcOrd="0" destOrd="0" parTransId="{1AEDC066-EFBC-4869-98F8-F0995AF1BD5B}" sibTransId="{39A4A315-D1EA-45BE-825B-70F0A4B59375}"/>
    <dgm:cxn modelId="{985BE633-8C09-4FC6-BADF-251F794D129F}" srcId="{A7C6A629-F26C-4DFC-AEF5-1AF301048C54}" destId="{3BA89653-A5CC-4561-80EF-0157B14C8400}" srcOrd="3" destOrd="0" parTransId="{AF393C3B-0674-47F2-813B-E9C82D352D8E}" sibTransId="{E1D2A65B-24C0-4E04-AC90-22FA5E49AA93}"/>
    <dgm:cxn modelId="{13DAA446-05F0-4835-BFDC-686139B45F49}" type="presOf" srcId="{36563FB9-CF2B-4703-A22A-598C349B2814}" destId="{86EE7A34-E353-42EE-8C6A-09510265C9C0}" srcOrd="0" destOrd="0" presId="urn:microsoft.com/office/officeart/2005/8/layout/vList2"/>
    <dgm:cxn modelId="{A5D18EBD-1705-4149-A777-66237627B261}" type="presOf" srcId="{90B626E7-8894-4A32-BB12-DEE4E1B8C62D}" destId="{E263BCB4-0247-4F51-B4C1-64CDE19BC8C8}" srcOrd="0" destOrd="0" presId="urn:microsoft.com/office/officeart/2005/8/layout/vList2"/>
    <dgm:cxn modelId="{9E693188-6B88-45D6-8037-EC897EB9F3A8}" type="presOf" srcId="{9572779E-7313-4429-B1BA-61E0526426B8}" destId="{35C7BF82-BEDD-4CF2-9AB1-801ED1E6BB4B}" srcOrd="0" destOrd="0" presId="urn:microsoft.com/office/officeart/2005/8/layout/vList2"/>
    <dgm:cxn modelId="{07769A8A-D2E3-4FC3-81B7-FD49B5DFEACE}" srcId="{A7C6A629-F26C-4DFC-AEF5-1AF301048C54}" destId="{36563FB9-CF2B-4703-A22A-598C349B2814}" srcOrd="1" destOrd="0" parTransId="{A9F44B5A-91AA-4A8C-8088-8AACC03CC77E}" sibTransId="{7FECFEB2-46B7-470A-9668-EA9A20E396B2}"/>
    <dgm:cxn modelId="{A7AB91CC-C1AF-42CF-B42A-9A6D5419CE61}" type="presOf" srcId="{76EC5739-FEDA-4AD1-84D9-559C11F4BEF6}" destId="{C2BCDA6B-C7D5-472F-8BB6-9B0C2FFE2048}" srcOrd="0" destOrd="0" presId="urn:microsoft.com/office/officeart/2005/8/layout/vList2"/>
    <dgm:cxn modelId="{00212623-9762-4263-8D8E-675CB45B73E7}" type="presOf" srcId="{C8613707-DDEB-4994-874A-5AA544F319EA}" destId="{2798B91B-3F6E-491D-87D9-3E8407DACBF6}" srcOrd="0" destOrd="0" presId="urn:microsoft.com/office/officeart/2005/8/layout/vList2"/>
    <dgm:cxn modelId="{9F26C852-67B3-4AF1-A83B-2442A0B3931A}" type="presOf" srcId="{A7C6A629-F26C-4DFC-AEF5-1AF301048C54}" destId="{B003A002-4DC2-4ED2-A562-C6D0C402C9F4}" srcOrd="0" destOrd="0" presId="urn:microsoft.com/office/officeart/2005/8/layout/vList2"/>
    <dgm:cxn modelId="{E7DB3A0F-3ECE-4495-9151-0ECD2A2550F7}" type="presOf" srcId="{0268E153-FD20-421F-B290-2651F54E7E37}" destId="{3D3FC009-C598-4E3B-A0BF-A96D2A4A0FC3}" srcOrd="0" destOrd="0" presId="urn:microsoft.com/office/officeart/2005/8/layout/vList2"/>
    <dgm:cxn modelId="{39AF5B2C-E73C-4C51-82A6-DA7967BAF56A}" srcId="{A7C6A629-F26C-4DFC-AEF5-1AF301048C54}" destId="{9572779E-7313-4429-B1BA-61E0526426B8}" srcOrd="2" destOrd="0" parTransId="{931235AA-9ED2-4565-8D3B-9E6AC537AACF}" sibTransId="{D152062C-CE64-497B-90B4-A5089C8D860B}"/>
    <dgm:cxn modelId="{2A5582C8-B7FF-4896-86AE-939F9F3B5BD9}" srcId="{A7C6A629-F26C-4DFC-AEF5-1AF301048C54}" destId="{C8613707-DDEB-4994-874A-5AA544F319EA}" srcOrd="4" destOrd="0" parTransId="{5B79D1F0-98BE-46D7-882B-8B49056E8F0C}" sibTransId="{054279F8-6FDB-49D2-B165-E361295C64BE}"/>
    <dgm:cxn modelId="{EA9A1382-B3FB-49B0-A916-FB6988FED1F6}" srcId="{A7C6A629-F26C-4DFC-AEF5-1AF301048C54}" destId="{0268E153-FD20-421F-B290-2651F54E7E37}" srcOrd="5" destOrd="0" parTransId="{F03E6804-A4E0-4FE4-B703-200D56E3A4B7}" sibTransId="{E7780807-17F3-4512-8E8A-C80C07839F51}"/>
    <dgm:cxn modelId="{C31C1E24-04E5-4E47-BC58-471725A8C15F}" type="presParOf" srcId="{B003A002-4DC2-4ED2-A562-C6D0C402C9F4}" destId="{C2BCDA6B-C7D5-472F-8BB6-9B0C2FFE2048}" srcOrd="0" destOrd="0" presId="urn:microsoft.com/office/officeart/2005/8/layout/vList2"/>
    <dgm:cxn modelId="{FC2553C5-FD39-45E1-876C-1E984B504268}" type="presParOf" srcId="{B003A002-4DC2-4ED2-A562-C6D0C402C9F4}" destId="{0C0AF509-2436-495F-8596-B4239145653B}" srcOrd="1" destOrd="0" presId="urn:microsoft.com/office/officeart/2005/8/layout/vList2"/>
    <dgm:cxn modelId="{95EB9F8F-95D7-4797-BBCA-8E7011214D1D}" type="presParOf" srcId="{B003A002-4DC2-4ED2-A562-C6D0C402C9F4}" destId="{86EE7A34-E353-42EE-8C6A-09510265C9C0}" srcOrd="2" destOrd="0" presId="urn:microsoft.com/office/officeart/2005/8/layout/vList2"/>
    <dgm:cxn modelId="{ABA9DFBD-9415-4657-AE4C-D235351C40A3}" type="presParOf" srcId="{B003A002-4DC2-4ED2-A562-C6D0C402C9F4}" destId="{E28C7C6A-6218-4629-B8EA-81F09E6C7985}" srcOrd="3" destOrd="0" presId="urn:microsoft.com/office/officeart/2005/8/layout/vList2"/>
    <dgm:cxn modelId="{FA8B0C82-A9C1-49D9-85A1-DD61C745B667}" type="presParOf" srcId="{B003A002-4DC2-4ED2-A562-C6D0C402C9F4}" destId="{35C7BF82-BEDD-4CF2-9AB1-801ED1E6BB4B}" srcOrd="4" destOrd="0" presId="urn:microsoft.com/office/officeart/2005/8/layout/vList2"/>
    <dgm:cxn modelId="{110AD035-4B7F-4BA8-BFBC-C8B57962B234}" type="presParOf" srcId="{B003A002-4DC2-4ED2-A562-C6D0C402C9F4}" destId="{D32E0ADD-F2D0-40B9-97F2-7786187505A9}" srcOrd="5" destOrd="0" presId="urn:microsoft.com/office/officeart/2005/8/layout/vList2"/>
    <dgm:cxn modelId="{BFDF5E0D-1D1B-4382-B3F1-97F0549FED1F}" type="presParOf" srcId="{B003A002-4DC2-4ED2-A562-C6D0C402C9F4}" destId="{C08C62ED-44C5-4BB2-8370-BA8B5EAEA2AA}" srcOrd="6" destOrd="0" presId="urn:microsoft.com/office/officeart/2005/8/layout/vList2"/>
    <dgm:cxn modelId="{EFAAC775-0618-462A-AF72-9FB7B24F72A5}" type="presParOf" srcId="{B003A002-4DC2-4ED2-A562-C6D0C402C9F4}" destId="{A51C4B9A-0F1B-4775-9F6F-8762D37C03E4}" srcOrd="7" destOrd="0" presId="urn:microsoft.com/office/officeart/2005/8/layout/vList2"/>
    <dgm:cxn modelId="{EE6329FA-7B16-4C55-AB1F-3C1EDA99F585}" type="presParOf" srcId="{B003A002-4DC2-4ED2-A562-C6D0C402C9F4}" destId="{2798B91B-3F6E-491D-87D9-3E8407DACBF6}" srcOrd="8" destOrd="0" presId="urn:microsoft.com/office/officeart/2005/8/layout/vList2"/>
    <dgm:cxn modelId="{BC95650A-A23A-4AC3-B9DE-2ACC7FF34B77}" type="presParOf" srcId="{B003A002-4DC2-4ED2-A562-C6D0C402C9F4}" destId="{59092B82-8910-4890-98B4-87AAC1C3A4CF}" srcOrd="9" destOrd="0" presId="urn:microsoft.com/office/officeart/2005/8/layout/vList2"/>
    <dgm:cxn modelId="{498FB13C-7354-4FAC-B497-D24BD75135B9}" type="presParOf" srcId="{B003A002-4DC2-4ED2-A562-C6D0C402C9F4}" destId="{3D3FC009-C598-4E3B-A0BF-A96D2A4A0FC3}" srcOrd="10" destOrd="0" presId="urn:microsoft.com/office/officeart/2005/8/layout/vList2"/>
    <dgm:cxn modelId="{956CB273-49D1-419F-8E44-6B7406A44B08}" type="presParOf" srcId="{B003A002-4DC2-4ED2-A562-C6D0C402C9F4}" destId="{092AE1FF-DCBA-4301-9EA0-E1F2785EB3FB}" srcOrd="11" destOrd="0" presId="urn:microsoft.com/office/officeart/2005/8/layout/vList2"/>
    <dgm:cxn modelId="{E8C290FA-EDF4-49D3-8170-720FBF886BC4}" type="presParOf" srcId="{B003A002-4DC2-4ED2-A562-C6D0C402C9F4}" destId="{E263BCB4-0247-4F51-B4C1-64CDE19BC8C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9E585-BE0C-429D-8B35-057898CB47C7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/>
            <a:t>Sh</a:t>
          </a:r>
          <a:r>
            <a:rPr lang="cs-CZ" sz="4300" kern="1200" dirty="0" smtClean="0"/>
            <a:t>e</a:t>
          </a:r>
          <a:r>
            <a:rPr lang="en-US" sz="4300" kern="1200" dirty="0" smtClean="0"/>
            <a:t>’</a:t>
          </a:r>
          <a:r>
            <a:rPr lang="en-US" sz="4300" kern="1200" dirty="0" err="1" smtClean="0"/>
            <a:t>ll</a:t>
          </a:r>
          <a:r>
            <a:rPr lang="en-US" sz="4300" kern="1200" dirty="0" smtClean="0"/>
            <a:t> be leaving for work</a:t>
          </a:r>
          <a:endParaRPr lang="en-US" sz="4300" kern="1200" dirty="0"/>
        </a:p>
      </dsp:txBody>
      <dsp:txXfrm>
        <a:off x="50347" y="64858"/>
        <a:ext cx="8128906" cy="930660"/>
      </dsp:txXfrm>
    </dsp:sp>
    <dsp:sp modelId="{71B8B847-3661-4D69-846A-D95CD2788BD8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left the house</a:t>
          </a:r>
          <a:endParaRPr lang="cs-CZ" sz="4300" kern="1200" dirty="0"/>
        </a:p>
      </dsp:txBody>
      <dsp:txXfrm>
        <a:off x="50347" y="1220053"/>
        <a:ext cx="8128906" cy="930660"/>
      </dsp:txXfrm>
    </dsp:sp>
    <dsp:sp modelId="{DFD5369F-714B-456B-87D2-59AE04B529C4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at home</a:t>
          </a:r>
          <a:endParaRPr lang="cs-CZ" sz="4300" kern="1200" dirty="0"/>
        </a:p>
      </dsp:txBody>
      <dsp:txXfrm>
        <a:off x="50347" y="2375248"/>
        <a:ext cx="8128906" cy="930660"/>
      </dsp:txXfrm>
    </dsp:sp>
    <dsp:sp modelId="{ADC5D2B5-2E61-4696-A973-73294FF5A535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having tea</a:t>
          </a:r>
          <a:endParaRPr lang="cs-CZ" sz="4300" kern="1200" dirty="0"/>
        </a:p>
      </dsp:txBody>
      <dsp:txXfrm>
        <a:off x="50347" y="3530443"/>
        <a:ext cx="8128906" cy="930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1C1C2-A5F8-4AF0-81DA-F3A6F34A10E5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travelling to work </a:t>
          </a:r>
          <a:endParaRPr lang="en-US" sz="4300" kern="1200" dirty="0"/>
        </a:p>
      </dsp:txBody>
      <dsp:txXfrm>
        <a:off x="50347" y="64858"/>
        <a:ext cx="8128906" cy="930660"/>
      </dsp:txXfrm>
    </dsp:sp>
    <dsp:sp modelId="{6D0A4ABA-4B01-449C-956F-BCC1E4E9AC55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left the house</a:t>
          </a:r>
          <a:endParaRPr lang="cs-CZ" sz="4300" kern="1200" dirty="0"/>
        </a:p>
      </dsp:txBody>
      <dsp:txXfrm>
        <a:off x="50347" y="1220053"/>
        <a:ext cx="8128906" cy="930660"/>
      </dsp:txXfrm>
    </dsp:sp>
    <dsp:sp modelId="{0E759D5D-1356-4DE5-9BC4-9D24EB6F8493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arrived at work</a:t>
          </a:r>
          <a:endParaRPr lang="cs-CZ" sz="4300" kern="1200" dirty="0"/>
        </a:p>
      </dsp:txBody>
      <dsp:txXfrm>
        <a:off x="50347" y="2375248"/>
        <a:ext cx="8128906" cy="930660"/>
      </dsp:txXfrm>
    </dsp:sp>
    <dsp:sp modelId="{E5026D3A-BE67-4CF1-947E-30DC57FF33FD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arriving at work</a:t>
          </a:r>
          <a:endParaRPr lang="cs-CZ" sz="4300" kern="1200" dirty="0"/>
        </a:p>
      </dsp:txBody>
      <dsp:txXfrm>
        <a:off x="50347" y="3530443"/>
        <a:ext cx="8128906" cy="9306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B36C0-BB8E-4FA3-824C-50916997BDA8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working</a:t>
          </a:r>
          <a:endParaRPr lang="cs-CZ" sz="4300" kern="1200" dirty="0"/>
        </a:p>
      </dsp:txBody>
      <dsp:txXfrm>
        <a:off x="50347" y="64858"/>
        <a:ext cx="8128906" cy="930660"/>
      </dsp:txXfrm>
    </dsp:sp>
    <dsp:sp modelId="{8DC366F1-7038-43E8-A050-CC4463D242E7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start work</a:t>
          </a:r>
          <a:endParaRPr lang="cs-CZ" sz="4300" kern="1200" dirty="0"/>
        </a:p>
      </dsp:txBody>
      <dsp:txXfrm>
        <a:off x="50347" y="1220053"/>
        <a:ext cx="8128906" cy="930660"/>
      </dsp:txXfrm>
    </dsp:sp>
    <dsp:sp modelId="{35F1E702-75CC-44AE-90D3-FDB75C7CF582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started work</a:t>
          </a:r>
          <a:endParaRPr lang="cs-CZ" sz="4300" kern="1200" dirty="0"/>
        </a:p>
      </dsp:txBody>
      <dsp:txXfrm>
        <a:off x="50347" y="2375248"/>
        <a:ext cx="8128906" cy="930660"/>
      </dsp:txXfrm>
    </dsp:sp>
    <dsp:sp modelId="{BDBBEDCF-7ED3-4D70-903F-7D87B52CAD56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arriving at work</a:t>
          </a:r>
          <a:endParaRPr lang="cs-CZ" sz="4300" kern="1200" dirty="0"/>
        </a:p>
      </dsp:txBody>
      <dsp:txXfrm>
        <a:off x="50347" y="3530443"/>
        <a:ext cx="8128906" cy="9306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66DE24-50C3-48BC-881E-354A63830E9D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a break</a:t>
          </a:r>
          <a:endParaRPr lang="en-US" sz="4300" kern="1200" dirty="0"/>
        </a:p>
      </dsp:txBody>
      <dsp:txXfrm>
        <a:off x="50347" y="64858"/>
        <a:ext cx="8128906" cy="930660"/>
      </dsp:txXfrm>
    </dsp:sp>
    <dsp:sp modelId="{AE6E1312-866D-4260-8A71-83A0995BE0EE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having a break</a:t>
          </a:r>
          <a:endParaRPr lang="en-US" sz="4300" kern="1200" dirty="0"/>
        </a:p>
      </dsp:txBody>
      <dsp:txXfrm>
        <a:off x="50347" y="1220053"/>
        <a:ext cx="8128906" cy="930660"/>
      </dsp:txXfrm>
    </dsp:sp>
    <dsp:sp modelId="{74912CBB-956D-4385-8BB3-51960810C18C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finished a break</a:t>
          </a:r>
          <a:endParaRPr lang="en-US" sz="4300" kern="1200" dirty="0"/>
        </a:p>
      </dsp:txBody>
      <dsp:txXfrm>
        <a:off x="50347" y="2375248"/>
        <a:ext cx="8128906" cy="930660"/>
      </dsp:txXfrm>
    </dsp:sp>
    <dsp:sp modelId="{2083CCF8-E035-4FF7-87D9-DCC9408641F4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started a break</a:t>
          </a:r>
          <a:endParaRPr lang="en-US" sz="4300" kern="1200" dirty="0"/>
        </a:p>
      </dsp:txBody>
      <dsp:txXfrm>
        <a:off x="50347" y="3530443"/>
        <a:ext cx="8128906" cy="9306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384081-6CD8-4997-AD09-46282ABEE61E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finished work</a:t>
          </a:r>
          <a:endParaRPr lang="cs-CZ" sz="4300" kern="1200" dirty="0"/>
        </a:p>
      </dsp:txBody>
      <dsp:txXfrm>
        <a:off x="50347" y="64858"/>
        <a:ext cx="8128906" cy="930660"/>
      </dsp:txXfrm>
    </dsp:sp>
    <dsp:sp modelId="{10C39F85-2D84-47CC-86DA-A875A12E6FC3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finish work</a:t>
          </a:r>
          <a:endParaRPr lang="cs-CZ" sz="4300" kern="1200" dirty="0"/>
        </a:p>
      </dsp:txBody>
      <dsp:txXfrm>
        <a:off x="50347" y="1220053"/>
        <a:ext cx="8128906" cy="930660"/>
      </dsp:txXfrm>
    </dsp:sp>
    <dsp:sp modelId="{74482AD5-0DAF-46FC-B5CB-8AF6D9157715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working</a:t>
          </a:r>
          <a:endParaRPr lang="cs-CZ" sz="4300" kern="1200" dirty="0"/>
        </a:p>
      </dsp:txBody>
      <dsp:txXfrm>
        <a:off x="50347" y="2375248"/>
        <a:ext cx="8128906" cy="930660"/>
      </dsp:txXfrm>
    </dsp:sp>
    <dsp:sp modelId="{C7EACE2D-409E-4010-AC5B-E13FB5EF2A20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 won’t have finished work</a:t>
          </a:r>
          <a:endParaRPr lang="cs-CZ" sz="4300" kern="1200" dirty="0"/>
        </a:p>
      </dsp:txBody>
      <dsp:txXfrm>
        <a:off x="50347" y="3530443"/>
        <a:ext cx="8128906" cy="9306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079494-3ECC-4A0B-8472-8244830FBC24}">
      <dsp:nvSpPr>
        <dsp:cNvPr id="0" name=""/>
        <dsp:cNvSpPr/>
      </dsp:nvSpPr>
      <dsp:spPr>
        <a:xfrm>
          <a:off x="0" y="14511"/>
          <a:ext cx="8229600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go to bed</a:t>
          </a:r>
          <a:endParaRPr lang="en-US" sz="4300" kern="1200" dirty="0"/>
        </a:p>
      </dsp:txBody>
      <dsp:txXfrm>
        <a:off x="50347" y="64858"/>
        <a:ext cx="8128906" cy="930660"/>
      </dsp:txXfrm>
    </dsp:sp>
    <dsp:sp modelId="{A05BEE7B-CE6B-4A24-B56B-3699705AB811}">
      <dsp:nvSpPr>
        <dsp:cNvPr id="0" name=""/>
        <dsp:cNvSpPr/>
      </dsp:nvSpPr>
      <dsp:spPr>
        <a:xfrm>
          <a:off x="0" y="1169706"/>
          <a:ext cx="8229600" cy="10313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be going to bed</a:t>
          </a:r>
          <a:endParaRPr lang="en-US" sz="4300" kern="1200" dirty="0"/>
        </a:p>
      </dsp:txBody>
      <dsp:txXfrm>
        <a:off x="50347" y="1220053"/>
        <a:ext cx="8128906" cy="930660"/>
      </dsp:txXfrm>
    </dsp:sp>
    <dsp:sp modelId="{04418F51-2711-4746-8BF1-BFA2DF41B681}">
      <dsp:nvSpPr>
        <dsp:cNvPr id="0" name=""/>
        <dsp:cNvSpPr/>
      </dsp:nvSpPr>
      <dsp:spPr>
        <a:xfrm>
          <a:off x="0" y="2324901"/>
          <a:ext cx="8229600" cy="10313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gone to bed</a:t>
          </a:r>
          <a:endParaRPr lang="en-US" sz="4300" kern="1200" dirty="0"/>
        </a:p>
      </dsp:txBody>
      <dsp:txXfrm>
        <a:off x="50347" y="2375248"/>
        <a:ext cx="8128906" cy="930660"/>
      </dsp:txXfrm>
    </dsp:sp>
    <dsp:sp modelId="{C20C2DFD-82B0-4A57-BA61-577CF8576797}">
      <dsp:nvSpPr>
        <dsp:cNvPr id="0" name=""/>
        <dsp:cNvSpPr/>
      </dsp:nvSpPr>
      <dsp:spPr>
        <a:xfrm>
          <a:off x="0" y="3480096"/>
          <a:ext cx="8229600" cy="10313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She’ll have gone to bed</a:t>
          </a:r>
          <a:endParaRPr lang="cs-CZ" sz="4300" kern="1200" dirty="0"/>
        </a:p>
      </dsp:txBody>
      <dsp:txXfrm>
        <a:off x="50347" y="3530443"/>
        <a:ext cx="8128906" cy="93066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3CE37-32B9-4B15-924C-4520434C9F20}">
      <dsp:nvSpPr>
        <dsp:cNvPr id="0" name=""/>
        <dsp:cNvSpPr/>
      </dsp:nvSpPr>
      <dsp:spPr>
        <a:xfrm>
          <a:off x="0" y="4664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Next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summer</a:t>
          </a:r>
          <a:endParaRPr lang="cs-CZ" sz="2800" kern="1200" dirty="0"/>
        </a:p>
      </dsp:txBody>
      <dsp:txXfrm>
        <a:off x="32784" y="79425"/>
        <a:ext cx="3973032" cy="606012"/>
      </dsp:txXfrm>
    </dsp:sp>
    <dsp:sp modelId="{B5060E29-8348-4894-AB60-CE6A50F5AF4D}">
      <dsp:nvSpPr>
        <dsp:cNvPr id="0" name=""/>
        <dsp:cNvSpPr/>
      </dsp:nvSpPr>
      <dsp:spPr>
        <a:xfrm>
          <a:off x="0" y="79886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The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end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of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this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month</a:t>
          </a:r>
          <a:endParaRPr lang="cs-CZ" sz="2800" kern="1200" dirty="0"/>
        </a:p>
      </dsp:txBody>
      <dsp:txXfrm>
        <a:off x="32784" y="831645"/>
        <a:ext cx="3973032" cy="606012"/>
      </dsp:txXfrm>
    </dsp:sp>
    <dsp:sp modelId="{C3F402B1-8AB5-4F9F-B1D4-412061ADADAF}">
      <dsp:nvSpPr>
        <dsp:cNvPr id="0" name=""/>
        <dsp:cNvSpPr/>
      </dsp:nvSpPr>
      <dsp:spPr>
        <a:xfrm>
          <a:off x="0" y="155108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Sunday</a:t>
          </a:r>
          <a:endParaRPr lang="cs-CZ" sz="2800" kern="1200" dirty="0"/>
        </a:p>
      </dsp:txBody>
      <dsp:txXfrm>
        <a:off x="32784" y="1583865"/>
        <a:ext cx="3973032" cy="606012"/>
      </dsp:txXfrm>
    </dsp:sp>
    <dsp:sp modelId="{D6DE1F51-AA8E-4C3B-B910-44E87B351AFD}">
      <dsp:nvSpPr>
        <dsp:cNvPr id="0" name=""/>
        <dsp:cNvSpPr/>
      </dsp:nvSpPr>
      <dsp:spPr>
        <a:xfrm>
          <a:off x="0" y="230330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This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evening</a:t>
          </a:r>
          <a:endParaRPr lang="cs-CZ" sz="2800" kern="1200" dirty="0"/>
        </a:p>
      </dsp:txBody>
      <dsp:txXfrm>
        <a:off x="32784" y="2336085"/>
        <a:ext cx="3973032" cy="606012"/>
      </dsp:txXfrm>
    </dsp:sp>
    <dsp:sp modelId="{6E6ACD0F-6B60-4887-A082-53D8320F7BD9}">
      <dsp:nvSpPr>
        <dsp:cNvPr id="0" name=""/>
        <dsp:cNvSpPr/>
      </dsp:nvSpPr>
      <dsp:spPr>
        <a:xfrm>
          <a:off x="0" y="305552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Your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wedding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day</a:t>
          </a:r>
          <a:endParaRPr lang="cs-CZ" sz="2800" kern="1200" dirty="0"/>
        </a:p>
      </dsp:txBody>
      <dsp:txXfrm>
        <a:off x="32784" y="3088305"/>
        <a:ext cx="3973032" cy="606012"/>
      </dsp:txXfrm>
    </dsp:sp>
    <dsp:sp modelId="{C77435F7-888A-4D1E-B549-FEE1E85FB19B}">
      <dsp:nvSpPr>
        <dsp:cNvPr id="0" name=""/>
        <dsp:cNvSpPr/>
      </dsp:nvSpPr>
      <dsp:spPr>
        <a:xfrm>
          <a:off x="0" y="380774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Your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next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birthday</a:t>
          </a:r>
          <a:endParaRPr lang="cs-CZ" sz="2800" kern="1200" dirty="0"/>
        </a:p>
      </dsp:txBody>
      <dsp:txXfrm>
        <a:off x="32784" y="3840525"/>
        <a:ext cx="3973032" cy="6060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ABC6EE-1873-4E12-ABE2-5ABB19A30A8F}">
      <dsp:nvSpPr>
        <dsp:cNvPr id="0" name=""/>
        <dsp:cNvSpPr/>
      </dsp:nvSpPr>
      <dsp:spPr>
        <a:xfrm>
          <a:off x="0" y="4664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The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retirement</a:t>
          </a:r>
          <a:endParaRPr lang="cs-CZ" sz="2800" kern="1200" dirty="0"/>
        </a:p>
      </dsp:txBody>
      <dsp:txXfrm>
        <a:off x="32784" y="79425"/>
        <a:ext cx="3973032" cy="606012"/>
      </dsp:txXfrm>
    </dsp:sp>
    <dsp:sp modelId="{3831F75A-95AE-4D9B-BAC0-4F1D442C93AF}">
      <dsp:nvSpPr>
        <dsp:cNvPr id="0" name=""/>
        <dsp:cNvSpPr/>
      </dsp:nvSpPr>
      <dsp:spPr>
        <a:xfrm>
          <a:off x="0" y="79886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Next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Christmas</a:t>
          </a:r>
          <a:endParaRPr lang="cs-CZ" sz="2800" kern="1200" dirty="0"/>
        </a:p>
      </dsp:txBody>
      <dsp:txXfrm>
        <a:off x="32784" y="831645"/>
        <a:ext cx="3973032" cy="606012"/>
      </dsp:txXfrm>
    </dsp:sp>
    <dsp:sp modelId="{0525F83C-401C-4203-8A5B-39FA1576BC4C}">
      <dsp:nvSpPr>
        <dsp:cNvPr id="0" name=""/>
        <dsp:cNvSpPr/>
      </dsp:nvSpPr>
      <dsp:spPr>
        <a:xfrm>
          <a:off x="0" y="155108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The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end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of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the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lesson</a:t>
          </a:r>
          <a:endParaRPr lang="cs-CZ" sz="2800" kern="1200" dirty="0"/>
        </a:p>
      </dsp:txBody>
      <dsp:txXfrm>
        <a:off x="32784" y="1583865"/>
        <a:ext cx="3973032" cy="606012"/>
      </dsp:txXfrm>
    </dsp:sp>
    <dsp:sp modelId="{5833BC97-ABC2-4031-9F46-2F16772B0A5B}">
      <dsp:nvSpPr>
        <dsp:cNvPr id="0" name=""/>
        <dsp:cNvSpPr/>
      </dsp:nvSpPr>
      <dsp:spPr>
        <a:xfrm>
          <a:off x="0" y="230330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Bedtime</a:t>
          </a:r>
          <a:endParaRPr lang="cs-CZ" sz="2800" kern="1200" dirty="0"/>
        </a:p>
      </dsp:txBody>
      <dsp:txXfrm>
        <a:off x="32784" y="2336085"/>
        <a:ext cx="3973032" cy="606012"/>
      </dsp:txXfrm>
    </dsp:sp>
    <dsp:sp modelId="{96C6E871-8A91-405A-8F37-D411F3A60778}">
      <dsp:nvSpPr>
        <dsp:cNvPr id="0" name=""/>
        <dsp:cNvSpPr/>
      </dsp:nvSpPr>
      <dsp:spPr>
        <a:xfrm>
          <a:off x="0" y="305552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Next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morning</a:t>
          </a:r>
          <a:endParaRPr lang="cs-CZ" sz="2800" kern="1200" dirty="0"/>
        </a:p>
      </dsp:txBody>
      <dsp:txXfrm>
        <a:off x="32784" y="3088305"/>
        <a:ext cx="3973032" cy="606012"/>
      </dsp:txXfrm>
    </dsp:sp>
    <dsp:sp modelId="{0BD5866F-9803-48EE-B869-B8BBD5F81657}">
      <dsp:nvSpPr>
        <dsp:cNvPr id="0" name=""/>
        <dsp:cNvSpPr/>
      </dsp:nvSpPr>
      <dsp:spPr>
        <a:xfrm>
          <a:off x="0" y="3807741"/>
          <a:ext cx="4038600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err="1" smtClean="0"/>
            <a:t>Your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final</a:t>
          </a:r>
          <a:r>
            <a:rPr lang="cs-CZ" sz="2800" kern="1200" dirty="0" smtClean="0"/>
            <a:t> </a:t>
          </a:r>
          <a:r>
            <a:rPr lang="cs-CZ" sz="2800" kern="1200" dirty="0" err="1" smtClean="0"/>
            <a:t>exam</a:t>
          </a:r>
          <a:endParaRPr lang="cs-CZ" sz="2800" kern="1200" dirty="0"/>
        </a:p>
      </dsp:txBody>
      <dsp:txXfrm>
        <a:off x="32784" y="3840525"/>
        <a:ext cx="3973032" cy="6060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CDA6B-C7D5-472F-8BB6-9B0C2FFE2048}">
      <dsp:nvSpPr>
        <dsp:cNvPr id="0" name=""/>
        <dsp:cNvSpPr/>
      </dsp:nvSpPr>
      <dsp:spPr>
        <a:xfrm>
          <a:off x="0" y="34717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Píše, že do deseti hodin tu esej dokončí.</a:t>
          </a:r>
          <a:endParaRPr lang="cs-CZ" sz="2700" kern="1200" dirty="0"/>
        </a:p>
      </dsp:txBody>
      <dsp:txXfrm>
        <a:off x="31613" y="66330"/>
        <a:ext cx="8166374" cy="584369"/>
      </dsp:txXfrm>
    </dsp:sp>
    <dsp:sp modelId="{86EE7A34-E353-42EE-8C6A-09510265C9C0}">
      <dsp:nvSpPr>
        <dsp:cNvPr id="0" name=""/>
        <dsp:cNvSpPr/>
      </dsp:nvSpPr>
      <dsp:spPr>
        <a:xfrm>
          <a:off x="0" y="760072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Než se do kina dostaneme, tak film už začne.</a:t>
          </a:r>
          <a:endParaRPr lang="cs-CZ" sz="2700" kern="1200" dirty="0"/>
        </a:p>
      </dsp:txBody>
      <dsp:txXfrm>
        <a:off x="31613" y="791685"/>
        <a:ext cx="8166374" cy="584369"/>
      </dsp:txXfrm>
    </dsp:sp>
    <dsp:sp modelId="{35C7BF82-BEDD-4CF2-9AB1-801ED1E6BB4B}">
      <dsp:nvSpPr>
        <dsp:cNvPr id="0" name=""/>
        <dsp:cNvSpPr/>
      </dsp:nvSpPr>
      <dsp:spPr>
        <a:xfrm>
          <a:off x="0" y="1485427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Do konce prázdnin přečteme deset historických románů.</a:t>
          </a:r>
          <a:endParaRPr lang="cs-CZ" sz="2700" kern="1200" dirty="0"/>
        </a:p>
      </dsp:txBody>
      <dsp:txXfrm>
        <a:off x="31613" y="1517040"/>
        <a:ext cx="8166374" cy="584369"/>
      </dsp:txXfrm>
    </dsp:sp>
    <dsp:sp modelId="{C08C62ED-44C5-4BB2-8370-BA8B5EAEA2AA}">
      <dsp:nvSpPr>
        <dsp:cNvPr id="0" name=""/>
        <dsp:cNvSpPr/>
      </dsp:nvSpPr>
      <dsp:spPr>
        <a:xfrm>
          <a:off x="0" y="2210782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Kolik peněz našetříš do konce roku.</a:t>
          </a:r>
          <a:endParaRPr lang="cs-CZ" sz="2700" kern="1200" dirty="0"/>
        </a:p>
      </dsp:txBody>
      <dsp:txXfrm>
        <a:off x="31613" y="2242395"/>
        <a:ext cx="8166374" cy="584369"/>
      </dsp:txXfrm>
    </dsp:sp>
    <dsp:sp modelId="{2798B91B-3F6E-491D-87D9-3E8407DACBF6}">
      <dsp:nvSpPr>
        <dsp:cNvPr id="0" name=""/>
        <dsp:cNvSpPr/>
      </dsp:nvSpPr>
      <dsp:spPr>
        <a:xfrm>
          <a:off x="0" y="2936137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V květnu budou dvacet let spolu.</a:t>
          </a:r>
          <a:endParaRPr lang="cs-CZ" sz="2700" kern="1200" dirty="0"/>
        </a:p>
      </dsp:txBody>
      <dsp:txXfrm>
        <a:off x="31613" y="2967750"/>
        <a:ext cx="8166374" cy="584369"/>
      </dsp:txXfrm>
    </dsp:sp>
    <dsp:sp modelId="{3D3FC009-C598-4E3B-A0BF-A96D2A4A0FC3}">
      <dsp:nvSpPr>
        <dsp:cNvPr id="0" name=""/>
        <dsp:cNvSpPr/>
      </dsp:nvSpPr>
      <dsp:spPr>
        <a:xfrm>
          <a:off x="0" y="3661492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Brzy udělá všechny povinné zkoušky.</a:t>
          </a:r>
          <a:endParaRPr lang="cs-CZ" sz="2700" kern="1200" dirty="0"/>
        </a:p>
      </dsp:txBody>
      <dsp:txXfrm>
        <a:off x="31613" y="3693105"/>
        <a:ext cx="8166374" cy="584369"/>
      </dsp:txXfrm>
    </dsp:sp>
    <dsp:sp modelId="{E263BCB4-0247-4F51-B4C1-64CDE19BC8C8}">
      <dsp:nvSpPr>
        <dsp:cNvPr id="0" name=""/>
        <dsp:cNvSpPr/>
      </dsp:nvSpPr>
      <dsp:spPr>
        <a:xfrm>
          <a:off x="0" y="4386847"/>
          <a:ext cx="8229600" cy="64759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  <a:softEdge rad="12700"/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Už budou spolu chodit dva roky.</a:t>
          </a:r>
          <a:endParaRPr lang="cs-CZ" sz="2700" kern="1200" dirty="0"/>
        </a:p>
      </dsp:txBody>
      <dsp:txXfrm>
        <a:off x="31613" y="4418460"/>
        <a:ext cx="8166374" cy="5843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A51F-4ABC-4B49-B81B-0792B5553BBA}" type="datetimeFigureOut">
              <a:rPr lang="cs-CZ" smtClean="0"/>
              <a:pPr/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63E38-E2C1-471C-836E-0EE4EFAC8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8.wm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9.wm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wm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wmf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980728"/>
            <a:ext cx="8640960" cy="1296144"/>
          </a:xfrm>
        </p:spPr>
        <p:txBody>
          <a:bodyPr>
            <a:noAutofit/>
          </a:bodyPr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Obchodní akademie, Střední odborná škola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 Jazyková škola s právem státní jazykové zkoušky,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Hradec Králové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700305"/>
              </p:ext>
            </p:extLst>
          </p:nvPr>
        </p:nvGraphicFramePr>
        <p:xfrm>
          <a:off x="251520" y="2780928"/>
          <a:ext cx="8568952" cy="3847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6480720"/>
              </a:tblGrid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František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Jahnátek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9506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VY_32_INOVACE_4_ANGLICKY_JAZYK_RECOVE_DOVEDNOSTI_1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 perfect (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předbudoucí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čas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sady: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i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ANJ – Řečové dovednosti 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Ročník, obor: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 ročník, ekonomické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Srpen 2013</a:t>
                      </a:r>
                      <a:endParaRPr lang="cs-CZ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Předbudoucí čas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4630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Opakování a procvičení předbudoucího času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8283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following</a:t>
            </a:r>
            <a:r>
              <a:rPr lang="cs-CZ" dirty="0" smtClean="0"/>
              <a:t> story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take</a:t>
            </a:r>
            <a:r>
              <a:rPr lang="cs-CZ" dirty="0" smtClean="0"/>
              <a:t> </a:t>
            </a:r>
            <a:r>
              <a:rPr lang="cs-CZ" dirty="0" err="1" smtClean="0"/>
              <a:t>down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times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activities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381642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i="1" dirty="0" err="1" smtClean="0"/>
              <a:t>Josephine</a:t>
            </a:r>
            <a:r>
              <a:rPr lang="cs-CZ" b="1" i="1" dirty="0" smtClean="0"/>
              <a:t> has </a:t>
            </a:r>
            <a:r>
              <a:rPr lang="en-US" b="1" i="1" dirty="0" smtClean="0"/>
              <a:t>to</a:t>
            </a:r>
            <a:r>
              <a:rPr lang="cs-CZ" b="1" i="1" dirty="0" smtClean="0"/>
              <a:t> go to</a:t>
            </a:r>
            <a:r>
              <a:rPr lang="en-US" b="1" i="1" dirty="0" smtClean="0"/>
              <a:t> work every day. </a:t>
            </a:r>
            <a:endParaRPr lang="cs-CZ" b="1" i="1" dirty="0" smtClean="0"/>
          </a:p>
          <a:p>
            <a:pPr algn="ctr">
              <a:buNone/>
            </a:pP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en-US" b="1" i="1" dirty="0" smtClean="0"/>
              <a:t>leaves </a:t>
            </a:r>
            <a:r>
              <a:rPr lang="cs-CZ" b="1" i="1" dirty="0" err="1" smtClean="0"/>
              <a:t>for</a:t>
            </a:r>
            <a:r>
              <a:rPr lang="cs-CZ" b="1" i="1" dirty="0" smtClean="0"/>
              <a:t> </a:t>
            </a:r>
            <a:r>
              <a:rPr lang="cs-CZ" b="1" i="1" dirty="0" err="1" smtClean="0"/>
              <a:t>work</a:t>
            </a:r>
            <a:r>
              <a:rPr lang="cs-CZ" b="1" i="1" dirty="0" smtClean="0"/>
              <a:t> </a:t>
            </a:r>
            <a:r>
              <a:rPr lang="en-US" b="1" i="1" dirty="0" smtClean="0"/>
              <a:t>at </a:t>
            </a:r>
            <a:r>
              <a:rPr lang="en-US" b="1" i="1" u="sng" dirty="0" smtClean="0"/>
              <a:t>8 o'clock </a:t>
            </a:r>
            <a:r>
              <a:rPr lang="en-US" b="1" i="1" dirty="0" smtClean="0"/>
              <a:t>and arrives at work at about </a:t>
            </a:r>
            <a:r>
              <a:rPr lang="en-US" b="1" i="1" u="sng" dirty="0" smtClean="0"/>
              <a:t>8.45</a:t>
            </a:r>
            <a:r>
              <a:rPr lang="en-US" b="1" i="1" dirty="0" smtClean="0"/>
              <a:t>.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en-US" b="1" i="1" dirty="0" smtClean="0"/>
              <a:t>starts work </a:t>
            </a:r>
            <a:r>
              <a:rPr lang="cs-CZ" b="1" i="1" dirty="0" err="1" smtClean="0"/>
              <a:t>straight</a:t>
            </a:r>
            <a:r>
              <a:rPr lang="cs-CZ" b="1" i="1" dirty="0" smtClean="0"/>
              <a:t> </a:t>
            </a:r>
            <a:r>
              <a:rPr lang="cs-CZ" b="1" i="1" dirty="0" err="1" smtClean="0"/>
              <a:t>away</a:t>
            </a:r>
            <a:r>
              <a:rPr lang="cs-CZ" b="1" i="1" dirty="0" smtClean="0"/>
              <a:t> </a:t>
            </a:r>
            <a:r>
              <a:rPr lang="en-US" b="1" i="1" dirty="0" smtClean="0"/>
              <a:t>and </a:t>
            </a:r>
            <a:r>
              <a:rPr lang="cs-CZ" b="1" i="1" dirty="0" err="1" smtClean="0"/>
              <a:t>works</a:t>
            </a:r>
            <a:r>
              <a:rPr lang="cs-CZ" b="1" i="1" dirty="0" smtClean="0"/>
              <a:t> </a:t>
            </a:r>
            <a:r>
              <a:rPr lang="en-US" b="1" i="1" dirty="0" smtClean="0"/>
              <a:t>until </a:t>
            </a:r>
            <a:r>
              <a:rPr lang="en-US" b="1" i="1" u="sng" dirty="0" smtClean="0"/>
              <a:t>12.30</a:t>
            </a:r>
            <a:r>
              <a:rPr lang="en-US" b="1" i="1" dirty="0" smtClean="0"/>
              <a:t> when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en-US" b="1" i="1" dirty="0" smtClean="0"/>
              <a:t>has </a:t>
            </a:r>
            <a:r>
              <a:rPr lang="cs-CZ" b="1" i="1" dirty="0" smtClean="0"/>
              <a:t>a half-</a:t>
            </a:r>
            <a:r>
              <a:rPr lang="cs-CZ" b="1" i="1" dirty="0" err="1" smtClean="0"/>
              <a:t>hour</a:t>
            </a:r>
            <a:r>
              <a:rPr lang="cs-CZ" b="1" i="1" dirty="0" smtClean="0"/>
              <a:t> </a:t>
            </a:r>
            <a:r>
              <a:rPr lang="cs-CZ" b="1" i="1" dirty="0" err="1" smtClean="0"/>
              <a:t>break</a:t>
            </a:r>
            <a:r>
              <a:rPr lang="cs-CZ" b="1" i="1" dirty="0" smtClean="0"/>
              <a:t>. </a:t>
            </a:r>
            <a:r>
              <a:rPr lang="cs-CZ" b="1" i="1" dirty="0" err="1" smtClean="0"/>
              <a:t>Then</a:t>
            </a:r>
            <a:r>
              <a:rPr lang="cs-CZ" b="1" i="1" dirty="0" smtClean="0"/>
              <a:t> </a:t>
            </a:r>
            <a:r>
              <a:rPr lang="cs-CZ" b="1" i="1" dirty="0" err="1" smtClean="0"/>
              <a:t>she</a:t>
            </a:r>
            <a:r>
              <a:rPr lang="cs-CZ" b="1" i="1" dirty="0" smtClean="0"/>
              <a:t> </a:t>
            </a:r>
            <a:r>
              <a:rPr lang="en-US" b="1" i="1" dirty="0" smtClean="0"/>
              <a:t>starts work again at </a:t>
            </a:r>
            <a:r>
              <a:rPr lang="en-US" b="1" i="1" u="sng" dirty="0" smtClean="0"/>
              <a:t>13.15</a:t>
            </a:r>
            <a:r>
              <a:rPr lang="en-US" b="1" i="1" dirty="0" smtClean="0"/>
              <a:t> and goes home at </a:t>
            </a:r>
            <a:r>
              <a:rPr lang="en-US" b="1" i="1" u="sng" dirty="0" smtClean="0"/>
              <a:t>16.30</a:t>
            </a:r>
            <a:r>
              <a:rPr lang="cs-CZ" b="1" i="1" dirty="0" smtClean="0"/>
              <a:t> on </a:t>
            </a:r>
            <a:r>
              <a:rPr lang="cs-CZ" b="1" i="1" dirty="0" err="1" smtClean="0"/>
              <a:t>the</a:t>
            </a:r>
            <a:r>
              <a:rPr lang="cs-CZ" b="1" i="1" dirty="0" smtClean="0"/>
              <a:t> </a:t>
            </a:r>
            <a:r>
              <a:rPr lang="cs-CZ" b="1" i="1" dirty="0" err="1" smtClean="0"/>
              <a:t>dot</a:t>
            </a:r>
            <a:r>
              <a:rPr lang="en-US" b="1" i="1" dirty="0" smtClean="0"/>
              <a:t>. </a:t>
            </a:r>
            <a:r>
              <a:rPr lang="cs-CZ" b="1" i="1" dirty="0" err="1" smtClean="0"/>
              <a:t>Before</a:t>
            </a:r>
            <a:r>
              <a:rPr lang="cs-CZ" b="1" i="1" dirty="0" smtClean="0"/>
              <a:t> </a:t>
            </a:r>
            <a:r>
              <a:rPr lang="cs-CZ" b="1" i="1" u="sng" dirty="0" smtClean="0"/>
              <a:t>6 o</a:t>
            </a:r>
            <a:r>
              <a:rPr lang="en-US" b="1" i="1" u="sng" dirty="0" smtClean="0"/>
              <a:t>’clock </a:t>
            </a:r>
            <a:r>
              <a:rPr lang="en-US" b="1" i="1" dirty="0" smtClean="0"/>
              <a:t>she eats her dinner and at </a:t>
            </a:r>
          </a:p>
          <a:p>
            <a:pPr algn="ctr">
              <a:buNone/>
            </a:pPr>
            <a:r>
              <a:rPr lang="en-US" b="1" i="1" u="sng" dirty="0" smtClean="0"/>
              <a:t>8 o’clock </a:t>
            </a:r>
            <a:r>
              <a:rPr lang="en-US" b="1" i="1" dirty="0" smtClean="0"/>
              <a:t>she is in bed.</a:t>
            </a:r>
          </a:p>
          <a:p>
            <a:pPr algn="ctr">
              <a:buNone/>
            </a:pPr>
            <a:endParaRPr lang="cs-CZ" b="1" i="1" dirty="0" smtClean="0"/>
          </a:p>
          <a:p>
            <a:endParaRPr lang="cs-CZ" i="1" dirty="0"/>
          </a:p>
        </p:txBody>
      </p:sp>
      <p:pic>
        <p:nvPicPr>
          <p:cNvPr id="1026" name="Picture 2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48397">
            <a:off x="222757" y="4722824"/>
            <a:ext cx="1289050" cy="1809750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0187">
            <a:off x="6953712" y="4562246"/>
            <a:ext cx="1952625" cy="20764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57504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Josephine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do </a:t>
            </a:r>
            <a:r>
              <a:rPr lang="cs-CZ" dirty="0" err="1" smtClean="0"/>
              <a:t>exactly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same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r>
              <a:rPr lang="cs-CZ" dirty="0" smtClean="0"/>
              <a:t> </a:t>
            </a:r>
            <a:r>
              <a:rPr lang="cs-CZ" dirty="0" err="1" smtClean="0"/>
              <a:t>tomorrow</a:t>
            </a:r>
            <a:r>
              <a:rPr lang="cs-CZ" dirty="0" smtClean="0"/>
              <a:t> as </a:t>
            </a:r>
            <a:r>
              <a:rPr lang="cs-CZ" dirty="0" err="1" smtClean="0"/>
              <a:t>well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97152"/>
            <a:ext cx="8229600" cy="1357232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b="1" dirty="0" err="1" smtClean="0"/>
              <a:t>Which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sentences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that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follow</a:t>
            </a:r>
            <a:r>
              <a:rPr lang="cs-CZ" sz="4000" b="1" dirty="0" smtClean="0"/>
              <a:t> are </a:t>
            </a:r>
            <a:r>
              <a:rPr lang="cs-CZ" sz="4000" b="1" dirty="0" err="1" smtClean="0"/>
              <a:t>correct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pic>
        <p:nvPicPr>
          <p:cNvPr id="31746" name="Picture 2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420888"/>
            <a:ext cx="1531987" cy="2016224"/>
          </a:xfrm>
          <a:prstGeom prst="rect">
            <a:avLst/>
          </a:prstGeom>
          <a:noFill/>
        </p:spPr>
      </p:pic>
      <p:pic>
        <p:nvPicPr>
          <p:cNvPr id="31747" name="Picture 3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98384">
            <a:off x="4329895" y="2628074"/>
            <a:ext cx="1952625" cy="1630735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merican Garamond AT" pitchFamily="2" charset="0"/>
              </a:rPr>
              <a:t>7.45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38888" y="3752850"/>
            <a:ext cx="1952625" cy="20764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E9E585-BE0C-429D-8B35-057898CB47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9EE9E585-BE0C-429D-8B35-057898CB47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B8B847-3661-4D69-846A-D95CD2788B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71B8B847-3661-4D69-846A-D95CD2788B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D5369F-714B-456B-87D2-59AE04B529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DFD5369F-714B-456B-87D2-59AE04B529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C5D2B5-2E61-4696-A973-73294FF5A5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ADC5D2B5-2E61-4696-A973-73294FF5A5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8.15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5" name="Picture 3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3861048"/>
            <a:ext cx="2246856" cy="23182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01C1C2-A5F8-4AF0-81DA-F3A6F34A10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3401C1C2-A5F8-4AF0-81DA-F3A6F34A10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D0A4ABA-4B01-449C-956F-BCC1E4E9A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6D0A4ABA-4B01-449C-956F-BCC1E4E9AC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E759D5D-1356-4DE5-9BC4-9D24EB6F8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0E759D5D-1356-4DE5-9BC4-9D24EB6F84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5026D3A-BE67-4CF1-947E-30DC57FF33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E5026D3A-BE67-4CF1-947E-30DC57FF33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9.15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9" name="Picture 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573016"/>
            <a:ext cx="2237185" cy="24279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5B36C0-BB8E-4FA3-824C-50916997BD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535B36C0-BB8E-4FA3-824C-50916997BD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C366F1-7038-43E8-A050-CC4463D242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8DC366F1-7038-43E8-A050-CC4463D242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5F1E702-75CC-44AE-90D3-FDB75C7CF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35F1E702-75CC-44AE-90D3-FDB75C7CF5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DBBEDCF-7ED3-4D70-903F-7D87B52CA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BDBBEDCF-7ED3-4D70-903F-7D87B52CA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12.45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4" name="Picture 4" descr="borůvky,čerstvé,cukrovinky,dezerty,dieta,diety,fotografie,Fotolia,hubnout,jahody,jedení,jídla,jídlo,jíst,jogurty,kalorie,lahodné,lesní plody,lžíce,mísy,modré,obědy,ovoce,potrava,rána,sladkosti,snídaně,svačiny,světla,zdravé,zdraví,životní styl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3861049"/>
            <a:ext cx="2159521" cy="29969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766DE24-50C3-48BC-881E-354A63830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6766DE24-50C3-48BC-881E-354A63830E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E6E1312-866D-4260-8A71-83A0995BE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AE6E1312-866D-4260-8A71-83A0995BE0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4912CBB-956D-4385-8BB3-51960810C1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74912CBB-956D-4385-8BB3-51960810C1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83CCF8-E035-4FF7-87D9-DCC940864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2083CCF8-E035-4FF7-87D9-DCC9408641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4.00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Picture 4" descr="C:\Program Files\Microsoft Office\MEDIA\CAGCAT10\j0205582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2996952"/>
            <a:ext cx="2359298" cy="2165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8384081-6CD8-4997-AD09-46282ABEE6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28384081-6CD8-4997-AD09-46282ABEE6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0C39F85-2D84-47CC-86DA-A875A12E6F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10C39F85-2D84-47CC-86DA-A875A12E6F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4482AD5-0DAF-46FC-B5CB-8AF6D91577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dgm id="{74482AD5-0DAF-46FC-B5CB-8AF6D91577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EACE2D-409E-4010-AC5B-E13FB5EF2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C7EACE2D-409E-4010-AC5B-E13FB5EF2A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4.45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1" name="Picture 3" descr="C:\Program Files\Microsoft Office\MEDIA\CAGCAT10\j0149481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75388" y="3140968"/>
            <a:ext cx="2868630" cy="29153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04DD1CC-A736-41F0-92A6-3FF1B894D1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904DD1CC-A736-41F0-92A6-3FF1B894D1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713B735-A0D5-4E7D-8B63-D8E562EDA2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D713B735-A0D5-4E7D-8B63-D8E562EDA2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BFDBFF-FDB6-4E96-9513-F952707E42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1FBFDBFF-FDB6-4E96-9513-F952707E42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EB9CF6F-7F34-4402-B968-42D28A654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0EB9CF6F-7F34-4402-B968-42D28A6540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6.10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9698" name="Picture 2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3596335"/>
            <a:ext cx="2736304" cy="245795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71F5D0B-FF53-42ED-A0F7-58419AE9D6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071F5D0B-FF53-42ED-A0F7-58419AE9D6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C824F3-092D-4BD9-9106-E463BDFBA4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75C824F3-092D-4BD9-9106-E463BDFBA4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4C5BBC-4C05-40F7-BDE0-63E467B1F5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434C5BBC-4C05-40F7-BDE0-63E467B1F5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9CA3DC7-D724-4C06-AB48-8ACD4A7D6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09CA3DC7-D724-4C06-AB48-8ACD4A7D62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merican Garamond AT" pitchFamily="2" charset="0"/>
              </a:rPr>
              <a:t>8.30</a:t>
            </a:r>
            <a:endParaRPr lang="cs-CZ" dirty="0">
              <a:latin typeface="American Garamond AT" pitchFamily="2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22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17524" y="3861049"/>
            <a:ext cx="2826476" cy="29969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079494-3ECC-4A0B-8472-8244830FBC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3D079494-3ECC-4A0B-8472-8244830FBC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05BEE7B-CE6B-4A24-B56B-3699705AB8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A05BEE7B-CE6B-4A24-B56B-3699705AB8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4418F51-2711-4746-8BF1-BFA2DF41B6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04418F51-2711-4746-8BF1-BFA2DF41B6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0C2DFD-82B0-4A57-BA61-577CF85767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C20C2DFD-82B0-4A57-BA61-577CF85767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482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>Tell </a:t>
            </a:r>
            <a:r>
              <a:rPr lang="cs-CZ" b="1" dirty="0" err="1" smtClean="0"/>
              <a:t>the</a:t>
            </a:r>
            <a:r>
              <a:rPr lang="cs-CZ" b="1" dirty="0" smtClean="0"/>
              <a:t> person </a:t>
            </a:r>
            <a:r>
              <a:rPr lang="cs-CZ" b="1" dirty="0" err="1" smtClean="0"/>
              <a:t>next</a:t>
            </a:r>
            <a:r>
              <a:rPr lang="cs-CZ" b="1" dirty="0" smtClean="0"/>
              <a:t> to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what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done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by … ?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</p:nvPr>
        </p:nvGraphicFramePr>
        <p:xfrm>
          <a:off x="395536" y="198884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</p:nvPr>
        </p:nvGraphicFramePr>
        <p:xfrm>
          <a:off x="4644008" y="198884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F3CE37-32B9-4B15-924C-4520434C9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01F3CE37-32B9-4B15-924C-4520434C9F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5060E29-8348-4894-AB60-CE6A50F5AF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B5060E29-8348-4894-AB60-CE6A50F5AF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3F402B1-8AB5-4F9F-B1D4-412061ADA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dgm id="{C3F402B1-8AB5-4F9F-B1D4-412061ADAD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6DE1F51-AA8E-4C3B-B910-44E87B351A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D6DE1F51-AA8E-4C3B-B910-44E87B351A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E6ACD0F-6B60-4887-A082-53D8320F7B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graphicEl>
                                              <a:dgm id="{6E6ACD0F-6B60-4887-A082-53D8320F7B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7435F7-888A-4D1E-B549-FEE1E85FB1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graphicEl>
                                              <a:dgm id="{C77435F7-888A-4D1E-B549-FEE1E85FB1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8ABC6EE-1873-4E12-ABE2-5ABB19A30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graphicEl>
                                              <a:dgm id="{78ABC6EE-1873-4E12-ABE2-5ABB19A30A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831F75A-95AE-4D9B-BAC0-4F1D442C93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>
                                            <p:graphicEl>
                                              <a:dgm id="{3831F75A-95AE-4D9B-BAC0-4F1D442C93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25F83C-401C-4203-8A5B-39FA1576B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graphicEl>
                                              <a:dgm id="{0525F83C-401C-4203-8A5B-39FA1576BC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833BC97-ABC2-4031-9F46-2F16772B0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>
                                            <p:graphicEl>
                                              <a:dgm id="{5833BC97-ABC2-4031-9F46-2F16772B0A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6C6E871-8A91-405A-8F37-D411F3A607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>
                                            <p:graphicEl>
                                              <a:dgm id="{96C6E871-8A91-405A-8F37-D411F3A607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BD5866F-9803-48EE-B869-B8BBD5F816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>
                                            <p:graphicEl>
                                              <a:dgm id="{0BD5866F-9803-48EE-B869-B8BBD5F816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  <p:bldGraphic spid="8" grpId="0">
        <p:bldSub>
          <a:bldDgm bld="lvl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using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2BCDA6B-C7D5-472F-8BB6-9B0C2FFE20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C2BCDA6B-C7D5-472F-8BB6-9B0C2FFE20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6EE7A34-E353-42EE-8C6A-09510265C9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86EE7A34-E353-42EE-8C6A-09510265C9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5C7BF82-BEDD-4CF2-9AB1-801ED1E6B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dgm id="{35C7BF82-BEDD-4CF2-9AB1-801ED1E6BB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08C62ED-44C5-4BB2-8370-BA8B5EAEA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C08C62ED-44C5-4BB2-8370-BA8B5EAEA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798B91B-3F6E-491D-87D9-3E8407DACB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graphicEl>
                                              <a:dgm id="{2798B91B-3F6E-491D-87D9-3E8407DACB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D3FC009-C598-4E3B-A0BF-A96D2A4A0F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graphicEl>
                                              <a:dgm id="{3D3FC009-C598-4E3B-A0BF-A96D2A4A0F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263BCB4-0247-4F51-B4C1-64CDE19BC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graphicEl>
                                              <a:dgm id="{E263BCB4-0247-4F51-B4C1-64CDE19BC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3040" y="1628800"/>
            <a:ext cx="8640960" cy="864096"/>
          </a:xfrm>
        </p:spPr>
        <p:txBody>
          <a:bodyPr>
            <a:noAutofit/>
          </a:bodyPr>
          <a:lstStyle/>
          <a:p>
            <a:pPr algn="r"/>
            <a:r>
              <a:rPr lang="cs-CZ" sz="2800" b="1" dirty="0" smtClean="0"/>
              <a:t>Autorská práva a citace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8352928" cy="4047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Autor: František </a:t>
            </a:r>
            <a:r>
              <a:rPr lang="cs-CZ" i="1" dirty="0" err="1" smtClean="0"/>
              <a:t>Jahnátek</a:t>
            </a:r>
            <a:endParaRPr lang="cs-CZ" i="1" dirty="0" smtClean="0"/>
          </a:p>
          <a:p>
            <a:r>
              <a:rPr lang="cs-CZ" i="1" dirty="0" smtClean="0"/>
              <a:t>Název díla:  Předbudoucí  čas</a:t>
            </a:r>
          </a:p>
          <a:p>
            <a:r>
              <a:rPr lang="cs-CZ" i="1" dirty="0" smtClean="0"/>
              <a:t>Datum vzniku: 28. </a:t>
            </a:r>
            <a:r>
              <a:rPr lang="cs-CZ" i="1" dirty="0"/>
              <a:t>8</a:t>
            </a:r>
            <a:r>
              <a:rPr lang="cs-CZ" i="1" dirty="0" smtClean="0"/>
              <a:t>. 2013</a:t>
            </a:r>
          </a:p>
          <a:p>
            <a:endParaRPr lang="cs-CZ" i="1" dirty="0"/>
          </a:p>
          <a:p>
            <a:endParaRPr lang="cs-CZ" i="1" dirty="0" smtClean="0"/>
          </a:p>
          <a:p>
            <a:pPr algn="ctr">
              <a:buFont typeface="Arial" charset="0"/>
              <a:buNone/>
            </a:pPr>
            <a:r>
              <a:rPr lang="cs-CZ" i="1" dirty="0" smtClean="0">
                <a:latin typeface="Arial" charset="0"/>
                <a:cs typeface="Arial" charset="0"/>
              </a:rPr>
              <a:t>„</a:t>
            </a:r>
            <a:r>
              <a:rPr lang="cs-CZ" i="1" dirty="0">
                <a:latin typeface="Arial" charset="0"/>
                <a:cs typeface="Arial" charset="0"/>
              </a:rPr>
              <a:t>Dílo smí být šířeno pod licencí CC BY-SA.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Materiály jsou určeny pro bezplatné používání pro potřeby výuky a vzdělávání na všech typech škol a školských zařízení. Jakékoliv další využití podléhá autorskému zákonu. 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Všechna necitovaná autorská díla jsou dílem autora.</a:t>
            </a:r>
          </a:p>
          <a:p>
            <a:pPr algn="ctr">
              <a:buFont typeface="Arial" charset="0"/>
              <a:buNone/>
            </a:pPr>
            <a:r>
              <a:rPr lang="cs-CZ" i="1" dirty="0">
                <a:latin typeface="Arial" charset="0"/>
                <a:cs typeface="Arial" charset="0"/>
              </a:rPr>
              <a:t>Všechny neocitované kliparty a další grafické objekty jsou součástí prostředků výukového SW Smart Notebook a MS Office.“</a:t>
            </a:r>
          </a:p>
          <a:p>
            <a:endParaRPr lang="cs-CZ" i="1" dirty="0" smtClean="0"/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8283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495</Words>
  <Application>Microsoft Office PowerPoint</Application>
  <PresentationFormat>Předvádění na obrazovce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Obchodní akademie, Střední odborná škola  a Jazyková škola s právem státní jazykové zkoušky,  Hradec Králové</vt:lpstr>
      <vt:lpstr>Read the following story and take down the times and activities</vt:lpstr>
      <vt:lpstr>Josephine is going to do exactly the same things tomorrow as well.</vt:lpstr>
      <vt:lpstr>7.45</vt:lpstr>
      <vt:lpstr>8.15</vt:lpstr>
      <vt:lpstr>9.15</vt:lpstr>
      <vt:lpstr>12.45</vt:lpstr>
      <vt:lpstr>4.00</vt:lpstr>
      <vt:lpstr>4.45</vt:lpstr>
      <vt:lpstr>6.10</vt:lpstr>
      <vt:lpstr>8.30</vt:lpstr>
      <vt:lpstr>Tell the person next to you what you will have done by … ?</vt:lpstr>
      <vt:lpstr>Translate using the future perfect</vt:lpstr>
      <vt:lpstr>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57</cp:revision>
  <dcterms:created xsi:type="dcterms:W3CDTF">2012-11-30T22:17:21Z</dcterms:created>
  <dcterms:modified xsi:type="dcterms:W3CDTF">2014-07-10T12:09:51Z</dcterms:modified>
</cp:coreProperties>
</file>