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2230104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VY_12_INOVACE_75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Vyjmenovaná slova po P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Opakování a upevňování</a:t>
                      </a:r>
                      <a:r>
                        <a:rPr lang="cs-CZ" sz="1400" baseline="0" dirty="0" smtClean="0"/>
                        <a:t> znalostí vyjmenovaných slov, práce s textem, doplňování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04.09.2012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06.09.2012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786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P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/>
              <a:t>Pýcha, pytel, pysk, netopýr, slepýš, pyl, kopyto, klopýtat, třpytit se, zpytovat, pykat, pýr, pýřit se, čepýřit se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i="1" dirty="0" smtClean="0"/>
              <a:t>Doplň správně tvary i, y: </a:t>
            </a:r>
          </a:p>
          <a:p>
            <a:pPr marL="0" indent="0" algn="just">
              <a:buNone/>
            </a:pPr>
            <a:r>
              <a:rPr lang="cs-CZ" sz="2400" dirty="0" smtClean="0"/>
              <a:t>Zimní čep_ce, jasný třp_t, p_ká za své činy, kůň má kop_ta, známá p_seň, slep_š není had, p_hovatý obličej, p_voňky krásně voní, netop_r je savec, p_řil se studem, igelitový p_tlík, trní p_chá, p_sečná poušť, up_ří zuby, nebezpečný p_tlák.</a:t>
            </a:r>
            <a:endParaRPr lang="cs-CZ" sz="2400" dirty="0"/>
          </a:p>
        </p:txBody>
      </p:sp>
      <p:pic>
        <p:nvPicPr>
          <p:cNvPr id="1026" name="Picture 2" descr="C:\Program Files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97152"/>
            <a:ext cx="1534363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856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4656"/>
          </a:xfrm>
          <a:solidFill>
            <a:srgbClr val="FF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Pamatuj si!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2600" b="1" dirty="0"/>
              <a:t>p</a:t>
            </a:r>
            <a:r>
              <a:rPr lang="cs-CZ" sz="2600" b="1" dirty="0" smtClean="0"/>
              <a:t>íchá		    x		pýcha</a:t>
            </a:r>
          </a:p>
          <a:p>
            <a:pPr marL="0" indent="0" algn="ctr">
              <a:buNone/>
            </a:pPr>
            <a:r>
              <a:rPr lang="cs-CZ" sz="2600" b="1" dirty="0" smtClean="0"/>
              <a:t>            (trny píchají)		             (špatná vlastnost)</a:t>
            </a:r>
          </a:p>
          <a:p>
            <a:pPr marL="0" indent="0" algn="ctr">
              <a:buNone/>
            </a:pPr>
            <a:r>
              <a:rPr lang="cs-CZ" sz="2600" b="1" dirty="0"/>
              <a:t>p</a:t>
            </a:r>
            <a:r>
              <a:rPr lang="cs-CZ" sz="2600" b="1" dirty="0" smtClean="0"/>
              <a:t>il		  x		pyl</a:t>
            </a:r>
          </a:p>
          <a:p>
            <a:pPr marL="0" indent="0" algn="ctr">
              <a:buNone/>
            </a:pPr>
            <a:r>
              <a:rPr lang="cs-CZ" sz="2600" b="1" dirty="0" smtClean="0"/>
              <a:t>    (měl žízeň)			(květní prášek)</a:t>
            </a:r>
          </a:p>
          <a:p>
            <a:pPr marL="0" indent="0" algn="ctr">
              <a:buNone/>
            </a:pPr>
            <a:r>
              <a:rPr lang="cs-CZ" sz="2600" b="1" dirty="0"/>
              <a:t>s</a:t>
            </a:r>
            <a:r>
              <a:rPr lang="cs-CZ" sz="2600" b="1" dirty="0" smtClean="0"/>
              <a:t>lepíš		     x		slepýš</a:t>
            </a:r>
          </a:p>
          <a:p>
            <a:pPr marL="0" indent="0" algn="ctr">
              <a:buNone/>
            </a:pPr>
            <a:r>
              <a:rPr lang="cs-CZ" sz="2600" b="1" dirty="0"/>
              <a:t>(</a:t>
            </a:r>
            <a:r>
              <a:rPr lang="cs-CZ" sz="2600" b="1" dirty="0" smtClean="0"/>
              <a:t>slepit lepidlem)		(ještěrka)</a:t>
            </a:r>
          </a:p>
          <a:p>
            <a:pPr marL="0" indent="0" algn="ctr">
              <a:buNone/>
            </a:pPr>
            <a:r>
              <a:rPr lang="cs-CZ" sz="2600" b="1" dirty="0" smtClean="0"/>
              <a:t>opilovat	        x		opylovat</a:t>
            </a:r>
          </a:p>
          <a:p>
            <a:pPr marL="0" indent="0" algn="ctr">
              <a:buNone/>
            </a:pPr>
            <a:r>
              <a:rPr lang="cs-CZ" sz="2600" b="1" dirty="0" smtClean="0"/>
              <a:t>	(opilovat pilníkem)	           (včely přenášejí pyl z 					květu na květ)	</a:t>
            </a:r>
          </a:p>
          <a:p>
            <a:pPr marL="0" indent="0">
              <a:buNone/>
            </a:pPr>
            <a:endParaRPr lang="cs-CZ" sz="2600" b="1" dirty="0"/>
          </a:p>
        </p:txBody>
      </p:sp>
      <p:pic>
        <p:nvPicPr>
          <p:cNvPr id="2050" name="Picture 2" descr="C:\Program Files\Microsoft Office\MEDIA\CAGCAT10\j01958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4664"/>
            <a:ext cx="1773022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900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Utvoř slova s i, í – y, ý a výsledná slova zapiš</a:t>
            </a:r>
            <a:endParaRPr lang="cs-CZ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						1)__________________						2)__________________</a:t>
            </a:r>
          </a:p>
          <a:p>
            <a:pPr marL="0" indent="0">
              <a:buNone/>
            </a:pPr>
            <a:r>
              <a:rPr lang="cs-CZ" sz="2000" dirty="0" smtClean="0"/>
              <a:t>						3)__________________</a:t>
            </a:r>
          </a:p>
          <a:p>
            <a:pPr marL="0" indent="0">
              <a:buNone/>
            </a:pPr>
            <a:r>
              <a:rPr lang="cs-CZ" sz="2000" dirty="0" smtClean="0"/>
              <a:t>						4)</a:t>
            </a:r>
            <a:r>
              <a:rPr lang="cs-CZ" sz="2000" dirty="0"/>
              <a:t> </a:t>
            </a:r>
            <a:r>
              <a:rPr lang="cs-CZ" sz="2000" dirty="0" smtClean="0"/>
              <a:t>__________________</a:t>
            </a:r>
          </a:p>
          <a:p>
            <a:pPr marL="0" indent="0">
              <a:buNone/>
            </a:pPr>
            <a:r>
              <a:rPr lang="cs-CZ" sz="2000" dirty="0" smtClean="0"/>
              <a:t>						5)</a:t>
            </a:r>
            <a:r>
              <a:rPr lang="cs-CZ" sz="2000" dirty="0"/>
              <a:t> </a:t>
            </a:r>
            <a:r>
              <a:rPr lang="cs-CZ" sz="2000" dirty="0" smtClean="0"/>
              <a:t>__________________</a:t>
            </a:r>
          </a:p>
          <a:p>
            <a:pPr marL="0" indent="0">
              <a:buNone/>
            </a:pPr>
            <a:r>
              <a:rPr lang="cs-CZ" sz="2000" dirty="0" smtClean="0"/>
              <a:t>						6)</a:t>
            </a:r>
            <a:r>
              <a:rPr lang="cs-CZ" sz="2000" dirty="0"/>
              <a:t> </a:t>
            </a:r>
            <a:r>
              <a:rPr lang="cs-CZ" sz="2000" dirty="0" smtClean="0"/>
              <a:t>__________________</a:t>
            </a:r>
          </a:p>
          <a:p>
            <a:pPr marL="0" indent="0">
              <a:buNone/>
            </a:pPr>
            <a:r>
              <a:rPr lang="cs-CZ" sz="2000" dirty="0" smtClean="0"/>
              <a:t>						7)</a:t>
            </a:r>
            <a:r>
              <a:rPr lang="cs-CZ" sz="2000" dirty="0"/>
              <a:t> </a:t>
            </a:r>
            <a:r>
              <a:rPr lang="cs-CZ" sz="2000" dirty="0" smtClean="0"/>
              <a:t>__________________</a:t>
            </a:r>
          </a:p>
          <a:p>
            <a:pPr marL="0" indent="0">
              <a:buNone/>
            </a:pPr>
            <a:r>
              <a:rPr lang="cs-CZ" sz="2000" dirty="0" smtClean="0"/>
              <a:t>						8)</a:t>
            </a:r>
            <a:r>
              <a:rPr lang="cs-CZ" sz="2000" dirty="0"/>
              <a:t> </a:t>
            </a:r>
            <a:r>
              <a:rPr lang="cs-CZ" sz="2000" dirty="0" smtClean="0"/>
              <a:t>__________________</a:t>
            </a:r>
          </a:p>
          <a:p>
            <a:pPr marL="0" indent="0">
              <a:buNone/>
            </a:pPr>
            <a:r>
              <a:rPr lang="cs-CZ" sz="2000" dirty="0" smtClean="0"/>
              <a:t>						9)</a:t>
            </a:r>
            <a:r>
              <a:rPr lang="cs-CZ" sz="2000" dirty="0"/>
              <a:t> </a:t>
            </a:r>
            <a:r>
              <a:rPr lang="cs-CZ" sz="2000" dirty="0" smtClean="0"/>
              <a:t>__________________</a:t>
            </a:r>
          </a:p>
          <a:p>
            <a:pPr marL="0" indent="0">
              <a:buNone/>
            </a:pPr>
            <a:r>
              <a:rPr lang="cs-CZ" sz="2000" dirty="0" smtClean="0"/>
              <a:t>						10)</a:t>
            </a:r>
            <a:r>
              <a:rPr lang="cs-CZ" sz="2000" dirty="0"/>
              <a:t> </a:t>
            </a:r>
            <a:r>
              <a:rPr lang="cs-CZ" sz="2000" dirty="0" smtClean="0"/>
              <a:t>_________________</a:t>
            </a:r>
          </a:p>
          <a:p>
            <a:pPr marL="0" indent="0">
              <a:buNone/>
            </a:pPr>
            <a:r>
              <a:rPr lang="cs-CZ" sz="2000" dirty="0" smtClean="0"/>
              <a:t>						11)</a:t>
            </a:r>
            <a:r>
              <a:rPr lang="cs-CZ" sz="2000" dirty="0"/>
              <a:t> </a:t>
            </a:r>
            <a:r>
              <a:rPr lang="cs-CZ" sz="2000" dirty="0" smtClean="0"/>
              <a:t>_________________</a:t>
            </a:r>
          </a:p>
          <a:p>
            <a:pPr marL="0" indent="0">
              <a:buNone/>
            </a:pPr>
            <a:r>
              <a:rPr lang="cs-CZ" sz="2000" dirty="0" smtClean="0"/>
              <a:t>						12)</a:t>
            </a:r>
            <a:r>
              <a:rPr lang="cs-CZ" sz="2000" dirty="0"/>
              <a:t> </a:t>
            </a:r>
            <a:r>
              <a:rPr lang="cs-CZ" sz="2000" dirty="0" smtClean="0"/>
              <a:t>_________________</a:t>
            </a:r>
            <a:endParaRPr lang="cs-CZ" sz="2000" dirty="0"/>
          </a:p>
        </p:txBody>
      </p:sp>
      <p:pic>
        <p:nvPicPr>
          <p:cNvPr id="1027" name="Picture 3" descr="C:\Users\DMU\Desktop\DUM\IMG_482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5030945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0616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Vybarvi </a:t>
            </a:r>
            <a:r>
              <a:rPr lang="cs-CZ" sz="24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žlutě</a:t>
            </a:r>
            <a:r>
              <a:rPr lang="cs-CZ" sz="2400" b="1" i="1" dirty="0" smtClean="0"/>
              <a:t> slova vyjmenovaná, </a:t>
            </a: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modře</a:t>
            </a:r>
            <a:r>
              <a:rPr lang="cs-CZ" sz="2400" b="1" i="1" dirty="0" smtClean="0"/>
              <a:t> příbuzná a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okrově</a:t>
            </a:r>
            <a:r>
              <a:rPr lang="cs-CZ" sz="2400" b="1" i="1" dirty="0" smtClean="0"/>
              <a:t> slova s „i“ </a:t>
            </a:r>
            <a:r>
              <a:rPr lang="cs-CZ" sz="2400" b="1" i="1" smtClean="0"/>
              <a:t>po „P“</a:t>
            </a:r>
            <a:endParaRPr lang="cs-CZ" sz="2400" b="1" i="1" dirty="0"/>
          </a:p>
        </p:txBody>
      </p:sp>
      <p:pic>
        <p:nvPicPr>
          <p:cNvPr id="2050" name="Picture 2" descr="C:\Users\DMU\Desktop\DUM\IMG_483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40768"/>
            <a:ext cx="5688632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4365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sz="1200" b="1" dirty="0"/>
              <a:t>Cit. 2013 – 09 – </a:t>
            </a:r>
            <a:r>
              <a:rPr lang="cs-CZ" sz="1200" b="1" dirty="0" smtClean="0"/>
              <a:t>04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/>
              <a:t>Obrazový materiál dostupný na:</a:t>
            </a:r>
          </a:p>
          <a:p>
            <a:pPr marL="0" indent="0">
              <a:buNone/>
            </a:pPr>
            <a:r>
              <a:rPr lang="cs-CZ" sz="1200" b="1" dirty="0"/>
              <a:t>Klipart</a:t>
            </a:r>
          </a:p>
          <a:p>
            <a:pPr marL="0" indent="0">
              <a:buNone/>
            </a:pPr>
            <a:r>
              <a:rPr lang="cs-CZ" sz="1200" b="1" smtClean="0"/>
              <a:t>04.09.2013               </a:t>
            </a:r>
            <a:r>
              <a:rPr lang="cs-CZ" sz="1200" b="1" dirty="0" smtClean="0"/>
              <a:t>12.34  </a:t>
            </a:r>
            <a:r>
              <a:rPr lang="cs-CZ" sz="1200" b="1" dirty="0"/>
              <a:t>-   </a:t>
            </a:r>
            <a:r>
              <a:rPr lang="cs-CZ" sz="1200" b="1" dirty="0" smtClean="0"/>
              <a:t>13.56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/>
              <a:t>Další materiály jsou z vlastního zdroje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218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247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Vyjmenovaná slova po P</vt:lpstr>
      <vt:lpstr>Prezentace aplikace PowerPoint</vt:lpstr>
      <vt:lpstr>Utvoř slova s i, í – y, ý a výsledná slova zapiš</vt:lpstr>
      <vt:lpstr>Vybarvi žlutě slova vyjmenovaná, modře příbuzná a okrově slova s „i“ po „P“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DMU</dc:creator>
  <cp:lastModifiedBy>Sborovna</cp:lastModifiedBy>
  <cp:revision>12</cp:revision>
  <dcterms:created xsi:type="dcterms:W3CDTF">2013-04-07T13:36:20Z</dcterms:created>
  <dcterms:modified xsi:type="dcterms:W3CDTF">2013-12-10T16:29:44Z</dcterms:modified>
</cp:coreProperties>
</file>