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9309790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VY_12_INOVACE_76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Vyjmenovaná slova po S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Opakování a upevňování</a:t>
                      </a:r>
                      <a:r>
                        <a:rPr lang="cs-CZ" sz="1400" baseline="0" dirty="0" smtClean="0"/>
                        <a:t> znalostí vyjmenovaných </a:t>
                      </a:r>
                      <a:r>
                        <a:rPr lang="cs-CZ" sz="1400" baseline="0" dirty="0" smtClean="0"/>
                        <a:t>slov, práce s textem, doplňování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04.09.2012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07.09.2012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1162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i="1" dirty="0" smtClean="0"/>
              <a:t>Doplň ve slovech chybějící písmena (i, y) a obrázek vybarvi</a:t>
            </a:r>
            <a:endParaRPr lang="cs-CZ" sz="2400" b="1" i="1" dirty="0"/>
          </a:p>
        </p:txBody>
      </p:sp>
      <p:pic>
        <p:nvPicPr>
          <p:cNvPr id="1026" name="Picture 2" descr="C:\Users\DMU\Desktop\DUM\IMG_479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68760"/>
            <a:ext cx="7344816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0597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po S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  Syn, sytý, sýr, syrový, sychravý, usychat, sýkora, sýček, sysel, syčet, sypat</a:t>
            </a:r>
          </a:p>
          <a:p>
            <a:pPr marL="0" indent="0">
              <a:buNone/>
            </a:pPr>
            <a:endParaRPr lang="cs-CZ" sz="2000" dirty="0"/>
          </a:p>
          <a:p>
            <a:r>
              <a:rPr lang="cs-CZ" sz="2600" b="1" dirty="0" smtClean="0"/>
              <a:t>Doplň správně tvary i, y:</a:t>
            </a:r>
          </a:p>
          <a:p>
            <a:endParaRPr lang="cs-CZ" sz="2000" b="1" dirty="0" smtClean="0"/>
          </a:p>
          <a:p>
            <a:pPr marL="0" indent="0" algn="just">
              <a:buNone/>
            </a:pPr>
            <a:r>
              <a:rPr lang="cs-CZ" sz="2000" dirty="0" smtClean="0"/>
              <a:t>	</a:t>
            </a:r>
            <a:r>
              <a:rPr lang="cs-CZ" sz="2400" dirty="0" smtClean="0">
                <a:solidFill>
                  <a:schemeClr val="tx2"/>
                </a:solidFill>
              </a:rPr>
              <a:t>Kozí s_r, poštovní zás_lka, s_rová zelenina, p_sek se s_pe, vojenské pos_ly, podivné zas_čení, přes_pací hodiny, Hus_té a Křižáci, pomalu us_nat, hbitá las_čka, s_slí doupě, honosné s_dlo, malý s_náček, vys_pat koš, velký s_lák, požární s_réna.</a:t>
            </a:r>
          </a:p>
          <a:p>
            <a:pPr marL="0" indent="0">
              <a:buNone/>
            </a:pPr>
            <a:endParaRPr lang="cs-CZ" sz="2000" dirty="0"/>
          </a:p>
          <a:p>
            <a:r>
              <a:rPr lang="cs-CZ" sz="2600" b="1" dirty="0" smtClean="0"/>
              <a:t>Pamatuj si!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ípat	   x	sypat			sírový	    x	syrový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(</a:t>
            </a:r>
            <a:r>
              <a:rPr lang="cs-CZ" sz="2400" dirty="0" smtClean="0">
                <a:solidFill>
                  <a:srgbClr val="FF0000"/>
                </a:solidFill>
              </a:rPr>
              <a:t>být nachlazený)	(sypat cukr)		(sírový zápach)	(neuvařený)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íra	   x	kus sýra			sirotek	    x	syreček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(nerost)		(potravina)	          (opuštěné dítě)           (olomoucké 							   tvarůžky)</a:t>
            </a:r>
          </a:p>
        </p:txBody>
      </p:sp>
    </p:spTree>
    <p:extLst>
      <p:ext uri="{BB962C8B-B14F-4D97-AF65-F5344CB8AC3E}">
        <p14:creationId xmlns:p14="http://schemas.microsoft.com/office/powerpoint/2010/main" val="96772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82649" y="260648"/>
            <a:ext cx="7406569" cy="278092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i="1" dirty="0" smtClean="0"/>
              <a:t/>
            </a:r>
            <a:br>
              <a:rPr lang="cs-CZ" sz="2800" b="1" i="1" dirty="0" smtClean="0"/>
            </a:br>
            <a:r>
              <a:rPr lang="cs-CZ" sz="2800" b="1" i="1" dirty="0" smtClean="0"/>
              <a:t/>
            </a:r>
            <a:br>
              <a:rPr lang="cs-CZ" sz="2800" b="1" i="1" dirty="0" smtClean="0"/>
            </a:br>
            <a:r>
              <a:rPr lang="cs-CZ" sz="2800" b="1" i="1" dirty="0"/>
              <a:t/>
            </a:r>
            <a:br>
              <a:rPr lang="cs-CZ" sz="2800" b="1" i="1" dirty="0"/>
            </a:br>
            <a:r>
              <a:rPr lang="cs-CZ" sz="2800" b="1" i="1" dirty="0"/>
              <a:t>	</a:t>
            </a:r>
            <a:r>
              <a:rPr lang="cs-CZ" sz="31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Střídej slova s i, y a zapisuj je do rámečku</a:t>
            </a:r>
            <a:r>
              <a:rPr lang="cs-CZ" sz="2800" b="1" i="1" dirty="0" smtClean="0"/>
              <a:t/>
            </a:r>
            <a:br>
              <a:rPr lang="cs-CZ" sz="2800" b="1" i="1" dirty="0" smtClean="0"/>
            </a:br>
            <a:r>
              <a:rPr lang="cs-CZ" sz="2800" b="1" i="1" dirty="0"/>
              <a:t/>
            </a:r>
            <a:br>
              <a:rPr lang="cs-CZ" sz="2800" b="1" i="1" dirty="0"/>
            </a:b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S_ROVÝ		S_KOT			S_R</a:t>
            </a:r>
            <a:b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S_RUP			S_TO			S_PAVÝ</a:t>
            </a:r>
            <a:b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S_LNĚ			S_CHRAVÝ		NAS_TIT SE</a:t>
            </a:r>
            <a:b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S_NOVEC		S_RKY			POS_LA</a:t>
            </a:r>
            <a:r>
              <a:rPr lang="cs-CZ" sz="2800" b="1" i="1" dirty="0" smtClean="0">
                <a:solidFill>
                  <a:schemeClr val="accent3">
                    <a:lumMod val="75000"/>
                  </a:schemeClr>
                </a:solidFill>
              </a:rPr>
              <a:t/>
            </a:r>
            <a:br>
              <a:rPr lang="cs-CZ" sz="2800" b="1" i="1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sz="2800" b="1" i="1" dirty="0"/>
              <a:t/>
            </a:r>
            <a:br>
              <a:rPr lang="cs-CZ" sz="2800" b="1" i="1" dirty="0"/>
            </a:br>
            <a:r>
              <a:rPr lang="cs-CZ" sz="2800" b="1" i="1" dirty="0" smtClean="0"/>
              <a:t/>
            </a:r>
            <a:br>
              <a:rPr lang="cs-CZ" sz="2800" b="1" i="1" dirty="0" smtClean="0"/>
            </a:br>
            <a:endParaRPr lang="cs-CZ" sz="2800" b="1" i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649" y="3212976"/>
            <a:ext cx="2376264" cy="542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649" y="4075738"/>
            <a:ext cx="2376264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998" y="3212976"/>
            <a:ext cx="2304256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7998" y="4064297"/>
            <a:ext cx="2304256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12976"/>
            <a:ext cx="230505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6839" y="4941166"/>
            <a:ext cx="2376266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440" y="5733256"/>
            <a:ext cx="2354169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095" y="4941167"/>
            <a:ext cx="230505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2615" y="5733255"/>
            <a:ext cx="230505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568" y="4075738"/>
            <a:ext cx="230505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941168"/>
            <a:ext cx="230505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568" y="5733254"/>
            <a:ext cx="2305050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8257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/>
              <a:t>Uhádni hádanky a odpověď napiš do rámečku pod hádanku</a:t>
            </a:r>
            <a:endParaRPr lang="cs-CZ" sz="28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Malý hlodavec, který si dělá zásoby na zimu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000" dirty="0" smtClean="0"/>
              <a:t>Ještěrka, která nemá nohy a podobá se hadu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r>
              <a:rPr lang="cs-CZ" sz="2000" dirty="0" smtClean="0"/>
              <a:t>Malý létající savec lovící v noci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Vysvětli rčení:</a:t>
            </a:r>
          </a:p>
          <a:p>
            <a:pPr marL="0" indent="0">
              <a:buNone/>
            </a:pPr>
            <a:r>
              <a:rPr lang="cs-CZ" sz="2400" dirty="0" smtClean="0"/>
              <a:t>Sytý hladovému nevěří.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971600" y="1899320"/>
            <a:ext cx="2952328" cy="5215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3005302"/>
            <a:ext cx="2952328" cy="49570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71600" y="4293096"/>
            <a:ext cx="2952328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8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/>
              <a:t>Cit. 2013 – 09 – 04  </a:t>
            </a:r>
          </a:p>
          <a:p>
            <a:pPr marL="0" indent="0">
              <a:buNone/>
            </a:pPr>
            <a:r>
              <a:rPr lang="cs-CZ" sz="1200" b="1" dirty="0"/>
              <a:t>Obrazový materiál dostupný na:</a:t>
            </a:r>
          </a:p>
          <a:p>
            <a:pPr marL="0" indent="0">
              <a:buNone/>
            </a:pPr>
            <a:r>
              <a:rPr lang="cs-CZ" sz="1200" b="1" dirty="0"/>
              <a:t>Klipart</a:t>
            </a:r>
          </a:p>
          <a:p>
            <a:pPr marL="0" indent="0">
              <a:buNone/>
            </a:pPr>
            <a:r>
              <a:rPr lang="cs-CZ" sz="1200" b="1" dirty="0"/>
              <a:t>04.09.2013               10.34  -   11.56</a:t>
            </a:r>
          </a:p>
          <a:p>
            <a:pPr marL="0" indent="0">
              <a:buNone/>
            </a:pPr>
            <a:r>
              <a:rPr lang="cs-CZ" sz="1200" b="1" dirty="0"/>
              <a:t>Další materiály jsou z vlastního zdroje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99641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204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Doplň ve slovech chybějící písmena (i, y) a obrázek vybarvi</vt:lpstr>
      <vt:lpstr>Vyjmenovaná slova po S</vt:lpstr>
      <vt:lpstr>    Střídej slova s i, y a zapisuj je do rámečku  S_ROVÝ  S_KOT   S_R S_RUP   S_TO   S_PAVÝ S_LNĚ   S_CHRAVÝ  NAS_TIT SE S_NOVEC  S_RKY   POS_LA   </vt:lpstr>
      <vt:lpstr>Uhádni hádanky a odpověď napiš do rámečku pod hádanku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DMU</dc:creator>
  <cp:lastModifiedBy>Sborovna</cp:lastModifiedBy>
  <cp:revision>16</cp:revision>
  <dcterms:created xsi:type="dcterms:W3CDTF">2013-04-07T12:17:17Z</dcterms:created>
  <dcterms:modified xsi:type="dcterms:W3CDTF">2013-12-10T16:26:59Z</dcterms:modified>
</cp:coreProperties>
</file>