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420935"/>
              </p:ext>
            </p:extLst>
          </p:nvPr>
        </p:nvGraphicFramePr>
        <p:xfrm>
          <a:off x="539552" y="1691774"/>
          <a:ext cx="8064896" cy="449273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Jazyk</a:t>
                      </a:r>
                      <a:r>
                        <a:rPr lang="cs-CZ" sz="1400" baseline="0" dirty="0" smtClean="0"/>
                        <a:t> a jazyková komunikace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VY_12_INOVACE_78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Test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Vyjmenovaná slova po L - cvičení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Rozlišování a doplňování i, y ve vyjmenovaných</a:t>
                      </a:r>
                      <a:r>
                        <a:rPr lang="cs-CZ" sz="1400" baseline="0" dirty="0" smtClean="0"/>
                        <a:t> a příbuzných slovech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05.09.2012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10.09.2012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207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Cvičení s vyjmenovanými slovy po L</a:t>
            </a:r>
            <a:endParaRPr lang="cs-CZ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dirty="0" smtClean="0"/>
              <a:t>a) Vysvětlete význam všech pojmů zařazených pod vyjmenovaná slova po L</a:t>
            </a:r>
          </a:p>
          <a:p>
            <a:pPr marL="0" indent="0" algn="ctr">
              <a:buNone/>
            </a:pPr>
            <a:r>
              <a:rPr lang="cs-CZ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slyšet</a:t>
            </a:r>
            <a:r>
              <a:rPr lang="cs-CZ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mlýn, blýskat se, polykat, plynout, plýtvat, vzlykat, lysý, lýtko, lyže, pelyněk, plyš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2000" dirty="0" smtClean="0"/>
              <a:t>b) Dodejte k jednotlivým slovům patřícím mezi vyjmenovaná slova po L slova příbuzná</a:t>
            </a:r>
          </a:p>
          <a:p>
            <a:pPr marL="0" indent="0">
              <a:buNone/>
            </a:pPr>
            <a:endParaRPr lang="cs-CZ" sz="2000" dirty="0"/>
          </a:p>
          <a:p>
            <a:pPr marL="800100" lvl="2" indent="0" algn="just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Slyšet 				Vzlykat</a:t>
            </a:r>
          </a:p>
          <a:p>
            <a:pPr marL="800100" lvl="2" indent="0" algn="just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Mlýn				Lysý</a:t>
            </a:r>
          </a:p>
          <a:p>
            <a:pPr marL="800100" lvl="2" indent="0" algn="just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Blýskat se			Lýtko</a:t>
            </a:r>
          </a:p>
          <a:p>
            <a:pPr marL="800100" lvl="2" indent="0" algn="just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Polykat				Lyže</a:t>
            </a:r>
          </a:p>
          <a:p>
            <a:pPr marL="800100" lvl="2" indent="0" algn="just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Plynout				Pelyněk</a:t>
            </a:r>
          </a:p>
          <a:p>
            <a:pPr marL="800100" lvl="2" indent="0" algn="just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Plýtvat				Plyš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76640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u="sng" dirty="0" smtClean="0"/>
              <a:t>Doplňte do mezer ve slovech správně „i, í“, „y, ý“</a:t>
            </a:r>
            <a:endParaRPr lang="cs-CZ" sz="2800" b="1" u="sng" dirty="0"/>
          </a:p>
        </p:txBody>
      </p:sp>
      <p:pic>
        <p:nvPicPr>
          <p:cNvPr id="1026" name="Picture 2" descr="C:\Users\DMU\Desktop\DUM\IMG_48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806489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806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i="1" dirty="0" smtClean="0"/>
              <a:t>Doplňte chybějící písmena (i, y) ve slovech a následně také ve větách</a:t>
            </a:r>
            <a:endParaRPr lang="cs-CZ" sz="3600" b="1" i="1" dirty="0"/>
          </a:p>
        </p:txBody>
      </p:sp>
      <p:pic>
        <p:nvPicPr>
          <p:cNvPr id="2050" name="Picture 2" descr="C:\Users\DMU\Desktop\DUM\IMG_48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552" y="1484784"/>
            <a:ext cx="8064896" cy="5112568"/>
          </a:xfrm>
        </p:spPr>
      </p:pic>
    </p:spTree>
    <p:extLst>
      <p:ext uri="{BB962C8B-B14F-4D97-AF65-F5344CB8AC3E}">
        <p14:creationId xmlns:p14="http://schemas.microsoft.com/office/powerpoint/2010/main" val="399364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b="1" dirty="0" smtClean="0"/>
              <a:t>Cit. 05.09.2013:</a:t>
            </a:r>
          </a:p>
          <a:p>
            <a:pPr marL="0" indent="0">
              <a:buNone/>
            </a:pPr>
            <a:r>
              <a:rPr lang="cs-CZ" sz="1200" b="1" dirty="0" smtClean="0"/>
              <a:t>Použité materiály </a:t>
            </a:r>
            <a:r>
              <a:rPr lang="cs-CZ" sz="1200" b="1" dirty="0"/>
              <a:t>jsou z vlastního zdroje</a:t>
            </a:r>
          </a:p>
          <a:p>
            <a:pPr marL="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62639704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194</Words>
  <Application>Microsoft Office PowerPoint</Application>
  <PresentationFormat>Předvádění na obrazovce (4:3)</PresentationFormat>
  <Paragraphs>44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Prezentace aplikace PowerPoint</vt:lpstr>
      <vt:lpstr>Cvičení s vyjmenovanými slovy po L</vt:lpstr>
      <vt:lpstr>Doplňte do mezer ve slovech správně „i, í“, „y, ý“</vt:lpstr>
      <vt:lpstr>Doplňte chybějící písmena (i, y) ve slovech a následně také ve větách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DMU</dc:creator>
  <cp:lastModifiedBy>Sborovna</cp:lastModifiedBy>
  <cp:revision>10</cp:revision>
  <dcterms:created xsi:type="dcterms:W3CDTF">2013-04-07T11:41:37Z</dcterms:created>
  <dcterms:modified xsi:type="dcterms:W3CDTF">2013-12-10T16:30:46Z</dcterms:modified>
</cp:coreProperties>
</file>