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olinka.webgarden.cz/logopedie" TargetMode="External"/><Relationship Id="rId2" Type="http://schemas.openxmlformats.org/officeDocument/2006/relationships/hyperlink" Target="http://www.teepek.cz/skaut-fun/zajimavosti/2345-japonsko-cast-2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6825730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</a:t>
                      </a:r>
                      <a:r>
                        <a:rPr lang="cs-CZ" sz="1400" baseline="0" dirty="0" smtClean="0"/>
                        <a:t>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VY_12_INOVACE_79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Jazykolamy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Artikulace</a:t>
                      </a:r>
                      <a:r>
                        <a:rPr lang="cs-CZ" sz="1400" baseline="0" dirty="0" smtClean="0"/>
                        <a:t>, důraz při čtení a správné vyslovování </a:t>
                      </a:r>
                      <a:r>
                        <a:rPr lang="cs-CZ" sz="1400" baseline="0" smtClean="0"/>
                        <a:t>obtížných hlásek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26.11.2012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2188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Brousek pro tvůj jazýček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81944"/>
            <a:ext cx="8229600" cy="46553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Říkej rychle, říkej směle:</a:t>
            </a:r>
          </a:p>
          <a:p>
            <a:pPr marL="0" indent="0">
              <a:buNone/>
            </a:pPr>
            <a:endParaRPr lang="cs-CZ" sz="2200" b="1" dirty="0"/>
          </a:p>
          <a:p>
            <a:pPr marL="0" indent="0">
              <a:buNone/>
            </a:pPr>
            <a:r>
              <a:rPr lang="cs-CZ" sz="2200" b="1" dirty="0" smtClean="0"/>
              <a:t>Tři vepři se ve při přou,			Petře, pepři,</a:t>
            </a:r>
          </a:p>
          <a:p>
            <a:pPr marL="0" indent="0">
              <a:buNone/>
            </a:pPr>
            <a:r>
              <a:rPr lang="cs-CZ" sz="2200" b="1" dirty="0" smtClean="0"/>
              <a:t>Sestra v lese pase sele,			Pepře, pepři,</a:t>
            </a:r>
          </a:p>
          <a:p>
            <a:pPr marL="0" indent="0">
              <a:buNone/>
            </a:pPr>
            <a:r>
              <a:rPr lang="cs-CZ" sz="2200" b="1" dirty="0" smtClean="0"/>
              <a:t>Nesnesu se se sestrou.			jen mi vepře nepřepepři!</a:t>
            </a:r>
          </a:p>
          <a:p>
            <a:pPr marL="0" indent="0">
              <a:buNone/>
            </a:pPr>
            <a:r>
              <a:rPr lang="cs-CZ" sz="2200" b="1" dirty="0" smtClean="0"/>
              <a:t>					Tři vepři se přeli ve tři.</a:t>
            </a:r>
            <a:endParaRPr lang="cs-CZ" sz="2200" b="1" dirty="0"/>
          </a:p>
          <a:p>
            <a:pPr marL="0" indent="0">
              <a:buNone/>
            </a:pPr>
            <a:r>
              <a:rPr lang="cs-CZ" sz="2200" b="1" dirty="0" smtClean="0"/>
              <a:t>Strč prst skrz krk,			Řekni to a už se nepři!</a:t>
            </a:r>
          </a:p>
          <a:p>
            <a:pPr marL="0" indent="0">
              <a:buNone/>
            </a:pPr>
            <a:r>
              <a:rPr lang="cs-CZ" sz="2200" b="1" dirty="0" smtClean="0"/>
              <a:t>strč prst skrz krk;</a:t>
            </a:r>
          </a:p>
          <a:p>
            <a:pPr marL="0" indent="0">
              <a:buNone/>
            </a:pPr>
            <a:r>
              <a:rPr lang="cs-CZ" sz="2200" b="1" dirty="0" smtClean="0"/>
              <a:t>Tři sta třicet stříkaček			</a:t>
            </a:r>
          </a:p>
          <a:p>
            <a:pPr marL="0" indent="0">
              <a:buNone/>
            </a:pPr>
            <a:r>
              <a:rPr lang="cs-CZ" sz="2200" b="1" dirty="0"/>
              <a:t>s</a:t>
            </a:r>
            <a:r>
              <a:rPr lang="cs-CZ" sz="2200" b="1" dirty="0" smtClean="0"/>
              <a:t>tříkalo přes tři tisíce			</a:t>
            </a:r>
          </a:p>
          <a:p>
            <a:pPr marL="0" indent="0">
              <a:buNone/>
            </a:pPr>
            <a:r>
              <a:rPr lang="cs-CZ" sz="2200" b="1" dirty="0"/>
              <a:t>t</a:t>
            </a:r>
            <a:r>
              <a:rPr lang="cs-CZ" sz="2200" b="1" dirty="0" smtClean="0"/>
              <a:t>ři sta třicet čtyři střech.  		</a:t>
            </a:r>
          </a:p>
          <a:p>
            <a:pPr marL="0" indent="0">
              <a:buNone/>
            </a:pPr>
            <a:r>
              <a:rPr lang="cs-CZ" sz="2200" b="1" dirty="0"/>
              <a:t>	</a:t>
            </a:r>
            <a:r>
              <a:rPr lang="cs-CZ" sz="2200" b="1" dirty="0" smtClean="0"/>
              <a:t>				</a:t>
            </a:r>
            <a:endParaRPr lang="cs-CZ" sz="22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293096"/>
            <a:ext cx="3024336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3729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b="1" dirty="0" smtClean="0"/>
              <a:t>Ti, co mlčí,				Když si jazyk nepolámeš,</a:t>
            </a:r>
          </a:p>
          <a:p>
            <a:pPr marL="0" indent="0">
              <a:buNone/>
            </a:pPr>
            <a:r>
              <a:rPr lang="cs-CZ" sz="2200" b="1" dirty="0" smtClean="0"/>
              <a:t>ať se smějí.				tak se pochlub sestře,</a:t>
            </a:r>
          </a:p>
          <a:p>
            <a:pPr marL="0" indent="0">
              <a:buNone/>
            </a:pPr>
            <a:r>
              <a:rPr lang="cs-CZ" sz="2200" b="1" dirty="0" smtClean="0"/>
              <a:t>My se ale nedáme.			podívej se na obrázek,</a:t>
            </a:r>
          </a:p>
          <a:p>
            <a:pPr marL="0" indent="0">
              <a:buNone/>
            </a:pPr>
            <a:r>
              <a:rPr lang="cs-CZ" sz="2200" b="1" dirty="0" smtClean="0"/>
              <a:t>Kdo to řekne nejrychleji, 		vymaluj ho pestře!</a:t>
            </a:r>
          </a:p>
          <a:p>
            <a:pPr marL="0" indent="0">
              <a:buNone/>
            </a:pPr>
            <a:r>
              <a:rPr lang="cs-CZ" sz="2200" b="1" dirty="0"/>
              <a:t>t</a:t>
            </a:r>
            <a:r>
              <a:rPr lang="cs-CZ" sz="2200" b="1" dirty="0" smtClean="0"/>
              <a:t>en si jazyk nezláme!</a:t>
            </a:r>
          </a:p>
          <a:p>
            <a:pPr marL="0" indent="0">
              <a:buNone/>
            </a:pPr>
            <a:endParaRPr lang="cs-CZ" sz="2200" b="1" dirty="0"/>
          </a:p>
          <a:p>
            <a:pPr marL="0" indent="0">
              <a:buNone/>
            </a:pPr>
            <a:r>
              <a:rPr lang="cs-CZ" sz="2200" b="1" dirty="0" smtClean="0"/>
              <a:t>					Ptá se Jiljí Julie,</a:t>
            </a:r>
          </a:p>
          <a:p>
            <a:pPr marL="0" indent="0">
              <a:buNone/>
            </a:pPr>
            <a:r>
              <a:rPr lang="cs-CZ" sz="2200" b="1" dirty="0"/>
              <a:t>	</a:t>
            </a:r>
            <a:r>
              <a:rPr lang="cs-CZ" sz="2200" b="1" dirty="0" smtClean="0"/>
              <a:t>				zalila-li lilie.</a:t>
            </a:r>
          </a:p>
          <a:p>
            <a:pPr marL="0" indent="0">
              <a:buNone/>
            </a:pPr>
            <a:r>
              <a:rPr lang="cs-CZ" sz="2200" b="1" dirty="0"/>
              <a:t>	</a:t>
            </a:r>
            <a:r>
              <a:rPr lang="cs-CZ" sz="2200" b="1" dirty="0" smtClean="0"/>
              <a:t>				Nezalila-li je Lola,</a:t>
            </a:r>
          </a:p>
          <a:p>
            <a:pPr marL="0" indent="0">
              <a:buNone/>
            </a:pPr>
            <a:r>
              <a:rPr lang="cs-CZ" sz="2200" b="1" dirty="0"/>
              <a:t>	</a:t>
            </a:r>
            <a:r>
              <a:rPr lang="cs-CZ" sz="2200" b="1" dirty="0" smtClean="0"/>
              <a:t>				Julie je umyje.</a:t>
            </a:r>
            <a:endParaRPr lang="cs-CZ" sz="22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80928"/>
            <a:ext cx="2736304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59355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Citace: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hlinkClick r:id="rId2"/>
              </a:rPr>
              <a:t>http://www.teepek.cz/skaut-fun/zajimavosti/2345-japonsko-cast-2</a:t>
            </a:r>
            <a:r>
              <a:rPr lang="cs-CZ" sz="1800" dirty="0" smtClean="0">
                <a:hlinkClick r:id="rId2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05.01.2013	18.45hod.</a:t>
            </a:r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olinka.webgarden.cz/logopedie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	</a:t>
            </a:r>
            <a:r>
              <a:rPr lang="cs-CZ" sz="1800" dirty="0" smtClean="0"/>
              <a:t>05.01.2013	18.47hod.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867312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118</Words>
  <Application>Microsoft Office PowerPoint</Application>
  <PresentationFormat>Předvádění na obrazovce (4:3)</PresentationFormat>
  <Paragraphs>56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Brousek pro tvůj jazýček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Sborovna</cp:lastModifiedBy>
  <cp:revision>11</cp:revision>
  <dcterms:created xsi:type="dcterms:W3CDTF">2013-01-05T11:51:58Z</dcterms:created>
  <dcterms:modified xsi:type="dcterms:W3CDTF">2013-12-10T08:35:54Z</dcterms:modified>
</cp:coreProperties>
</file>