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7934317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VY_12_INOVACE_80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Hádanky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Porozumění textu, rozvíjení fantazie,</a:t>
                      </a:r>
                      <a:r>
                        <a:rPr lang="cs-CZ" sz="1400" baseline="0" dirty="0" smtClean="0"/>
                        <a:t> čtení </a:t>
                      </a:r>
                      <a:r>
                        <a:rPr lang="cs-CZ" sz="1400" baseline="0" smtClean="0"/>
                        <a:t>s přízvukem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07.10.2012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12.10.2012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119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1000132"/>
          </a:xfrm>
        </p:spPr>
        <p:txBody>
          <a:bodyPr>
            <a:noAutofit/>
          </a:bodyPr>
          <a:lstStyle/>
          <a:p>
            <a:r>
              <a:rPr lang="cs-CZ" sz="8000" b="1" i="1" u="sng" dirty="0" smtClean="0">
                <a:ln w="12700">
                  <a:solidFill>
                    <a:schemeClr val="bg2">
                      <a:lumMod val="10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Hádanky</a:t>
            </a:r>
            <a:endParaRPr lang="cs-CZ" sz="8000" b="1" i="1" u="sng" dirty="0">
              <a:ln w="12700">
                <a:solidFill>
                  <a:schemeClr val="bg2">
                    <a:lumMod val="10000"/>
                  </a:schemeClr>
                </a:solidFill>
                <a:prstDash val="solid"/>
              </a:ln>
              <a:solidFill>
                <a:schemeClr val="accent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50070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000" b="1" dirty="0" smtClean="0"/>
              <a:t>Umí si hrát jako děti,</a:t>
            </a:r>
          </a:p>
          <a:p>
            <a:pPr algn="ctr">
              <a:buNone/>
            </a:pPr>
            <a:r>
              <a:rPr lang="cs-CZ" sz="4000" b="1" dirty="0" smtClean="0"/>
              <a:t>vyskakuje z vody ven,</a:t>
            </a:r>
          </a:p>
          <a:p>
            <a:pPr algn="ctr">
              <a:buNone/>
            </a:pPr>
            <a:r>
              <a:rPr lang="cs-CZ" sz="4000" b="1" dirty="0" smtClean="0"/>
              <a:t>lítá jako na koštěti</a:t>
            </a:r>
          </a:p>
          <a:p>
            <a:pPr algn="ctr">
              <a:buNone/>
            </a:pPr>
            <a:r>
              <a:rPr lang="cs-CZ" sz="4000" b="1" dirty="0" smtClean="0"/>
              <a:t>mořská víla z vodních pěn.</a:t>
            </a:r>
            <a:endParaRPr lang="cs-CZ" sz="4000" b="1" dirty="0"/>
          </a:p>
        </p:txBody>
      </p:sp>
      <p:pic>
        <p:nvPicPr>
          <p:cNvPr id="4098" name="Picture 2" descr="C:\Users\Práce\AppData\Local\Microsoft\Windows\Temporary Internet Files\Content.IE5\ND2NF4X9\MP9004069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12" y="4258056"/>
            <a:ext cx="3901440" cy="25999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600079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900" b="1" dirty="0" smtClean="0"/>
              <a:t>Co se vleče, neuteče,</a:t>
            </a:r>
          </a:p>
          <a:p>
            <a:pPr>
              <a:buNone/>
            </a:pPr>
            <a:r>
              <a:rPr lang="cs-CZ" sz="3900" b="1" dirty="0" smtClean="0"/>
              <a:t>říká si a dál se vleče</a:t>
            </a:r>
          </a:p>
          <a:p>
            <a:pPr>
              <a:buNone/>
            </a:pPr>
            <a:r>
              <a:rPr lang="cs-CZ" sz="3900" b="1" dirty="0" smtClean="0"/>
              <a:t>v obrněném krunýři</a:t>
            </a:r>
          </a:p>
          <a:p>
            <a:pPr>
              <a:buNone/>
            </a:pPr>
            <a:r>
              <a:rPr lang="cs-CZ" sz="3900" b="1" dirty="0" smtClean="0"/>
              <a:t>jako rytíř v pancíři.</a:t>
            </a:r>
          </a:p>
          <a:p>
            <a:pPr>
              <a:buNone/>
            </a:pPr>
            <a:endParaRPr lang="cs-CZ" dirty="0" smtClean="0"/>
          </a:p>
          <a:p>
            <a:pPr algn="r">
              <a:buNone/>
            </a:pPr>
            <a:endParaRPr lang="cs-CZ" dirty="0" smtClean="0"/>
          </a:p>
          <a:p>
            <a:pPr algn="r">
              <a:buNone/>
            </a:pPr>
            <a:r>
              <a:rPr lang="cs-CZ" sz="3900" b="1" dirty="0" smtClean="0"/>
              <a:t>Malý velký, bílý, černý,</a:t>
            </a:r>
          </a:p>
          <a:p>
            <a:pPr algn="r">
              <a:buNone/>
            </a:pPr>
            <a:r>
              <a:rPr lang="cs-CZ" sz="3900" b="1" dirty="0" smtClean="0"/>
              <a:t>svému pánu je vždy věrný.</a:t>
            </a:r>
          </a:p>
          <a:p>
            <a:pPr algn="r">
              <a:buNone/>
            </a:pPr>
            <a:r>
              <a:rPr lang="cs-CZ" sz="3900" b="1" dirty="0" smtClean="0"/>
              <a:t>Ocáskem vrtí z radosti,</a:t>
            </a:r>
          </a:p>
          <a:p>
            <a:pPr algn="r">
              <a:buNone/>
            </a:pPr>
            <a:r>
              <a:rPr lang="cs-CZ" sz="3900" b="1" dirty="0" smtClean="0"/>
              <a:t>pochutnává si na kosti.</a:t>
            </a:r>
          </a:p>
          <a:p>
            <a:pPr>
              <a:buNone/>
            </a:pPr>
            <a:r>
              <a:rPr lang="cs-CZ" dirty="0" smtClean="0"/>
              <a:t>						</a:t>
            </a:r>
            <a:endParaRPr lang="cs-CZ" dirty="0"/>
          </a:p>
        </p:txBody>
      </p:sp>
      <p:pic>
        <p:nvPicPr>
          <p:cNvPr id="2050" name="Picture 2" descr="C:\Users\Práce\AppData\Local\Microsoft\Windows\Temporary Internet Files\Content.IE5\VP10HHA3\MC9004414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714356"/>
            <a:ext cx="3429024" cy="2071702"/>
          </a:xfrm>
          <a:prstGeom prst="rect">
            <a:avLst/>
          </a:prstGeom>
          <a:noFill/>
        </p:spPr>
      </p:pic>
      <p:pic>
        <p:nvPicPr>
          <p:cNvPr id="2051" name="Picture 3" descr="C:\Users\Práce\AppData\Local\Microsoft\Windows\Temporary Internet Files\Content.IE5\04CRC4N2\MP9004465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2928934"/>
            <a:ext cx="2786082" cy="33575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6072230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cs-CZ" b="1" dirty="0" smtClean="0"/>
              <a:t>Ve dne v noci cvičí</a:t>
            </a:r>
          </a:p>
          <a:p>
            <a:pPr algn="just">
              <a:buNone/>
            </a:pPr>
            <a:r>
              <a:rPr lang="cs-CZ" b="1" dirty="0" smtClean="0"/>
              <a:t>na palmové tyči,</a:t>
            </a:r>
          </a:p>
          <a:p>
            <a:pPr algn="just">
              <a:buNone/>
            </a:pPr>
            <a:r>
              <a:rPr lang="cs-CZ" b="1" dirty="0" smtClean="0"/>
              <a:t>s každým se hned pohádá,</a:t>
            </a:r>
          </a:p>
          <a:p>
            <a:pPr algn="just">
              <a:buNone/>
            </a:pPr>
            <a:r>
              <a:rPr lang="cs-CZ" b="1" dirty="0" smtClean="0"/>
              <a:t>veletoče ovládá.</a:t>
            </a:r>
          </a:p>
          <a:p>
            <a:pPr algn="just">
              <a:buNone/>
            </a:pPr>
            <a:endParaRPr lang="cs-CZ" b="1" dirty="0" smtClean="0"/>
          </a:p>
          <a:p>
            <a:pPr algn="r">
              <a:buNone/>
            </a:pPr>
            <a:endParaRPr lang="cs-CZ" b="1" dirty="0" smtClean="0"/>
          </a:p>
          <a:p>
            <a:pPr algn="r">
              <a:buNone/>
            </a:pPr>
            <a:r>
              <a:rPr lang="cs-CZ" b="1" dirty="0" smtClean="0"/>
              <a:t>Nejraději za pecí</a:t>
            </a:r>
          </a:p>
          <a:p>
            <a:pPr algn="r">
              <a:buNone/>
            </a:pPr>
            <a:r>
              <a:rPr lang="cs-CZ" b="1" dirty="0" smtClean="0"/>
              <a:t>přikrčená líhá,</a:t>
            </a:r>
          </a:p>
          <a:p>
            <a:pPr algn="r">
              <a:buNone/>
            </a:pPr>
            <a:r>
              <a:rPr lang="cs-CZ" b="1" dirty="0" smtClean="0"/>
              <a:t>v očích se jí rozsvěcí,</a:t>
            </a:r>
          </a:p>
          <a:p>
            <a:pPr algn="r">
              <a:buNone/>
            </a:pPr>
            <a:r>
              <a:rPr lang="cs-CZ" b="1" dirty="0" smtClean="0"/>
              <a:t>když na kořist číhá.</a:t>
            </a:r>
            <a:endParaRPr lang="cs-CZ" b="1" dirty="0"/>
          </a:p>
        </p:txBody>
      </p:sp>
      <p:pic>
        <p:nvPicPr>
          <p:cNvPr id="3074" name="Picture 2" descr="C:\Users\Práce\AppData\Local\Microsoft\Windows\Temporary Internet Files\Content.IE5\QEZGAWRT\MP90026251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428604"/>
            <a:ext cx="2071702" cy="3071834"/>
          </a:xfrm>
          <a:prstGeom prst="rect">
            <a:avLst/>
          </a:prstGeom>
          <a:noFill/>
        </p:spPr>
      </p:pic>
      <p:pic>
        <p:nvPicPr>
          <p:cNvPr id="3075" name="Picture 3" descr="C:\Users\Práce\AppData\Local\Microsoft\Windows\Temporary Internet Files\Content.IE5\VP10HHA3\MP9004073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3286124"/>
            <a:ext cx="3901440" cy="31211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dirty="0" smtClean="0"/>
              <a:t>Cit. : 07.10.2013 </a:t>
            </a:r>
          </a:p>
          <a:p>
            <a:pPr marL="0" indent="0">
              <a:buNone/>
            </a:pPr>
            <a:r>
              <a:rPr lang="cs-CZ" sz="1200" b="1" dirty="0" smtClean="0"/>
              <a:t>Klipart</a:t>
            </a:r>
            <a:endParaRPr lang="cs-CZ" sz="1200" b="1" dirty="0"/>
          </a:p>
          <a:p>
            <a:pPr marL="0" indent="0">
              <a:buNone/>
            </a:pPr>
            <a:r>
              <a:rPr lang="cs-CZ" sz="1200" b="1" dirty="0" smtClean="0"/>
              <a:t>07.10.2013 16.30 – 17.30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24750578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198</Words>
  <Application>Microsoft Office PowerPoint</Application>
  <PresentationFormat>Předvádění na obrazovce (4:3)</PresentationFormat>
  <Paragraphs>57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Hádanky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Práce</dc:creator>
  <cp:lastModifiedBy>Sborovna</cp:lastModifiedBy>
  <cp:revision>5</cp:revision>
  <dcterms:created xsi:type="dcterms:W3CDTF">2013-11-14T19:46:57Z</dcterms:created>
  <dcterms:modified xsi:type="dcterms:W3CDTF">2013-12-10T16:32:57Z</dcterms:modified>
</cp:coreProperties>
</file>