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2857192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Jazyk a jazyková komunikace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VY_12_INOVACE_81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Český</a:t>
                      </a:r>
                      <a:r>
                        <a:rPr lang="cs-CZ" sz="1400" baseline="0" dirty="0" smtClean="0"/>
                        <a:t> jazyk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Slabiky</a:t>
                      </a:r>
                      <a:r>
                        <a:rPr lang="cs-CZ" sz="1400" baseline="0" dirty="0" smtClean="0"/>
                        <a:t> dě, tě, ně – slabika dě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Pochopení psaní slov se skupinami dě, tě, ně</a:t>
                      </a:r>
                      <a:r>
                        <a:rPr lang="cs-CZ" sz="1400" smtClean="0"/>
                        <a:t>, psaní 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20.04.2013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22.04.2013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1199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u="sng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Slabiky dě, tě, ně</a:t>
            </a:r>
            <a:endParaRPr lang="cs-CZ" b="1" i="1" u="sng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70C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229600" cy="500066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/>
              <a:t>V těchto slabikách se píše háček nad e.</a:t>
            </a:r>
          </a:p>
          <a:p>
            <a:pPr algn="ctr">
              <a:buNone/>
            </a:pPr>
            <a:r>
              <a:rPr lang="cs-CZ" sz="5400" b="1" i="1" u="sng" dirty="0" smtClean="0">
                <a:solidFill>
                  <a:schemeClr val="accent3">
                    <a:lumMod val="75000"/>
                  </a:schemeClr>
                </a:solidFill>
              </a:rPr>
              <a:t>Slabika dě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Doplň slova podle obrázků:</a:t>
            </a:r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r>
              <a:rPr lang="cs-CZ" dirty="0" smtClean="0"/>
              <a:t>						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b="1" dirty="0" smtClean="0"/>
              <a:t>-</a:t>
            </a:r>
            <a:r>
              <a:rPr lang="cs-CZ" b="1" dirty="0" err="1" smtClean="0"/>
              <a:t>vče</a:t>
            </a:r>
            <a:r>
              <a:rPr lang="cs-CZ" dirty="0" smtClean="0"/>
              <a:t>		</a:t>
            </a:r>
            <a:r>
              <a:rPr lang="cs-CZ" b="1" dirty="0" err="1" smtClean="0"/>
              <a:t>medví</a:t>
            </a:r>
            <a:r>
              <a:rPr lang="cs-CZ" b="1" dirty="0" smtClean="0"/>
              <a:t>-</a:t>
            </a:r>
            <a:endParaRPr lang="cs-CZ" b="1" dirty="0"/>
          </a:p>
        </p:txBody>
      </p:sp>
      <p:pic>
        <p:nvPicPr>
          <p:cNvPr id="1027" name="Picture 3" descr="C:\Users\Práce\AppData\Local\Microsoft\Windows\Temporary Internet Files\Content.IE5\04CRC4N2\MC900440665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4143380"/>
            <a:ext cx="1928826" cy="2071702"/>
          </a:xfrm>
          <a:prstGeom prst="rect">
            <a:avLst/>
          </a:prstGeom>
          <a:noFill/>
        </p:spPr>
      </p:pic>
      <p:pic>
        <p:nvPicPr>
          <p:cNvPr id="1029" name="Picture 5" descr="C:\Users\Práce\AppData\Local\Microsoft\Windows\Temporary Internet Files\Content.IE5\VP10HHA3\MC9000790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4143380"/>
            <a:ext cx="2050085" cy="20717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Slabika dě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>
          <a:xfrm>
            <a:off x="285720" y="1357298"/>
            <a:ext cx="8401080" cy="521497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		</a:t>
            </a:r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3400" b="1" dirty="0" smtClean="0"/>
              <a:t>-deček</a:t>
            </a:r>
            <a:r>
              <a:rPr lang="cs-CZ" dirty="0" smtClean="0"/>
              <a:t>				</a:t>
            </a:r>
            <a:r>
              <a:rPr lang="cs-CZ" sz="3400" b="1" dirty="0" smtClean="0"/>
              <a:t>-ti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  <a:r>
              <a:rPr lang="cs-CZ" sz="3400" b="1" dirty="0" smtClean="0"/>
              <a:t>-</a:t>
            </a:r>
            <a:r>
              <a:rPr lang="cs-CZ" sz="3400" b="1" dirty="0" err="1" smtClean="0"/>
              <a:t>lník</a:t>
            </a:r>
            <a:r>
              <a:rPr lang="cs-CZ" dirty="0" smtClean="0"/>
              <a:t>			             </a:t>
            </a:r>
            <a:r>
              <a:rPr lang="cs-CZ" sz="3400" b="1" dirty="0" smtClean="0"/>
              <a:t>-</a:t>
            </a:r>
            <a:r>
              <a:rPr lang="cs-CZ" sz="3400" b="1" dirty="0" err="1" smtClean="0"/>
              <a:t>lo</a:t>
            </a:r>
            <a:r>
              <a:rPr lang="cs-CZ" dirty="0" smtClean="0"/>
              <a:t>									</a:t>
            </a:r>
            <a:endParaRPr lang="cs-CZ" dirty="0"/>
          </a:p>
        </p:txBody>
      </p:sp>
      <p:pic>
        <p:nvPicPr>
          <p:cNvPr id="2057" name="Picture 9" descr="C:\Users\Práce\AppData\Local\Microsoft\Windows\Temporary Internet Files\Content.IE5\VP10HHA3\MC9000244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1500174"/>
            <a:ext cx="2714644" cy="2571768"/>
          </a:xfrm>
          <a:prstGeom prst="rect">
            <a:avLst/>
          </a:prstGeom>
          <a:noFill/>
        </p:spPr>
      </p:pic>
      <p:pic>
        <p:nvPicPr>
          <p:cNvPr id="2065" name="Picture 17" descr="C:\Users\Práce\AppData\Local\Microsoft\Windows\Temporary Internet Files\Content.IE5\VP10HHA3\MP90044864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1428736"/>
            <a:ext cx="2786050" cy="2571768"/>
          </a:xfrm>
          <a:prstGeom prst="rect">
            <a:avLst/>
          </a:prstGeom>
          <a:noFill/>
        </p:spPr>
      </p:pic>
      <p:pic>
        <p:nvPicPr>
          <p:cNvPr id="2066" name="Picture 18" descr="C:\Users\Práce\AppData\Local\Microsoft\Windows\Temporary Internet Files\Content.IE5\ND2NF4X9\MC90021210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4286256"/>
            <a:ext cx="2214578" cy="2286016"/>
          </a:xfrm>
          <a:prstGeom prst="rect">
            <a:avLst/>
          </a:prstGeom>
          <a:noFill/>
        </p:spPr>
      </p:pic>
      <p:pic>
        <p:nvPicPr>
          <p:cNvPr id="2067" name="Picture 19" descr="C:\Users\Práce\AppData\Local\Microsoft\Windows\Temporary Internet Files\Content.IE5\ND2NF4X9\MC9003514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7686" y="4500570"/>
            <a:ext cx="2500330" cy="20002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928694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Slabika dě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768865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Doplň věty slovy, které vyber z nabídky:</a:t>
            </a:r>
          </a:p>
          <a:p>
            <a:pPr algn="ctr">
              <a:buNone/>
            </a:pP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voda, bouda, třída, půda, pondělí, zahrada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b="1" dirty="0" smtClean="0"/>
              <a:t>Učíme se ve ……….</a:t>
            </a:r>
          </a:p>
          <a:p>
            <a:pPr algn="ctr">
              <a:buNone/>
            </a:pPr>
            <a:r>
              <a:rPr lang="cs-CZ" b="1" dirty="0" smtClean="0"/>
              <a:t>Pes je v boudě ……….</a:t>
            </a:r>
          </a:p>
          <a:p>
            <a:pPr algn="ctr">
              <a:buNone/>
            </a:pPr>
            <a:r>
              <a:rPr lang="cs-CZ" b="1" dirty="0" smtClean="0"/>
              <a:t>Ryba plave ve vodě ……….</a:t>
            </a:r>
          </a:p>
          <a:p>
            <a:pPr algn="ctr">
              <a:buNone/>
            </a:pPr>
            <a:r>
              <a:rPr lang="cs-CZ" b="1" dirty="0" smtClean="0"/>
              <a:t>Staré kolo je na ……….</a:t>
            </a:r>
          </a:p>
          <a:p>
            <a:pPr algn="ctr">
              <a:buNone/>
            </a:pPr>
            <a:r>
              <a:rPr lang="cs-CZ" b="1" dirty="0" smtClean="0"/>
              <a:t>Po neděli je ……….</a:t>
            </a:r>
          </a:p>
          <a:p>
            <a:pPr algn="ctr">
              <a:buNone/>
            </a:pPr>
            <a:r>
              <a:rPr lang="cs-CZ" b="1" dirty="0" smtClean="0"/>
              <a:t>Stromy rostou v ………..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  <a:solidFill>
            <a:schemeClr val="bg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i="1" u="sng" dirty="0" smtClean="0">
                <a:solidFill>
                  <a:schemeClr val="accent3">
                    <a:lumMod val="75000"/>
                  </a:schemeClr>
                </a:solidFill>
              </a:rPr>
              <a:t>Slabika dě</a:t>
            </a:r>
            <a:endParaRPr lang="cs-CZ" b="1" i="1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857784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pPr>
              <a:buNone/>
            </a:pPr>
            <a:r>
              <a:rPr lang="cs-CZ" b="1" dirty="0" smtClean="0"/>
              <a:t>Doplň cvičení:</a:t>
            </a:r>
          </a:p>
          <a:p>
            <a:pPr algn="just">
              <a:buNone/>
            </a:pPr>
            <a:r>
              <a:rPr lang="cs-CZ" dirty="0" smtClean="0"/>
              <a:t>	</a:t>
            </a:r>
            <a:r>
              <a:rPr lang="cs-CZ" i="1" dirty="0" smtClean="0"/>
              <a:t>D_ti běhají na hřišti. Ludv_k umí jezdit na kole.</a:t>
            </a:r>
          </a:p>
          <a:p>
            <a:pPr algn="just">
              <a:buNone/>
            </a:pPr>
            <a:r>
              <a:rPr lang="cs-CZ" i="1" dirty="0" smtClean="0"/>
              <a:t>	D_deček sedí na lavičce. Ned_</a:t>
            </a:r>
            <a:r>
              <a:rPr lang="cs-CZ" i="1" dirty="0" err="1" smtClean="0"/>
              <a:t>lní</a:t>
            </a:r>
            <a:r>
              <a:rPr lang="cs-CZ" i="1" dirty="0" smtClean="0"/>
              <a:t> oběd byl výborný. Medví_ běhalo po lese. Zahradník pracuje v zahra_. Anička bruslí po le_. D_</a:t>
            </a:r>
            <a:r>
              <a:rPr lang="cs-CZ" i="1" dirty="0" err="1" smtClean="0"/>
              <a:t>včata</a:t>
            </a:r>
            <a:r>
              <a:rPr lang="cs-CZ" i="1" dirty="0" smtClean="0"/>
              <a:t> si nacvičila taneček.</a:t>
            </a:r>
            <a:endParaRPr lang="cs-CZ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894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Cit. 20.04.2013</a:t>
            </a:r>
          </a:p>
          <a:p>
            <a:pPr marL="0" indent="0">
              <a:buNone/>
            </a:pPr>
            <a:r>
              <a:rPr lang="cs-CZ" sz="1200" b="1" dirty="0" smtClean="0"/>
              <a:t>Klipart	20.04.2013 17.30 – 18.30 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4268422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183</Words>
  <Application>Microsoft Office PowerPoint</Application>
  <PresentationFormat>Předvádění na obrazovce (4:3)</PresentationFormat>
  <Paragraphs>60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Slabiky dě, tě, ně</vt:lpstr>
      <vt:lpstr>Slabika dě</vt:lpstr>
      <vt:lpstr>Slabika dě</vt:lpstr>
      <vt:lpstr>Slabika dě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Sborovna</cp:lastModifiedBy>
  <cp:revision>12</cp:revision>
  <dcterms:created xsi:type="dcterms:W3CDTF">2013-11-14T20:11:04Z</dcterms:created>
  <dcterms:modified xsi:type="dcterms:W3CDTF">2013-12-10T16:34:36Z</dcterms:modified>
</cp:coreProperties>
</file>