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615782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dě, tě, ně – slabika ně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Pochopení psaní slov se skupinami dě, tě, ně, psaní ě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háček nad </a:t>
            </a:r>
            <a:r>
              <a:rPr lang="cs-CZ" b="1" dirty="0" err="1" smtClean="0"/>
              <a:t>e</a:t>
            </a:r>
            <a:r>
              <a:rPr lang="cs-CZ" b="1" dirty="0" smtClean="0"/>
              <a:t>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rgbClr val="7030A0"/>
                </a:solidFill>
              </a:rPr>
              <a:t>Slabika ně</a:t>
            </a:r>
          </a:p>
          <a:p>
            <a:pPr>
              <a:buNone/>
            </a:pPr>
            <a:r>
              <a:rPr lang="cs-CZ" sz="4000" b="1" dirty="0" smtClean="0"/>
              <a:t>Doplň slova podle obrázků:</a:t>
            </a:r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	</a:t>
            </a:r>
            <a:r>
              <a:rPr lang="cs-CZ" sz="4000" b="1" dirty="0" err="1" smtClean="0"/>
              <a:t>ště</a:t>
            </a:r>
            <a:r>
              <a:rPr lang="cs-CZ" sz="4000" b="1" dirty="0" smtClean="0"/>
              <a:t>-			     </a:t>
            </a:r>
            <a:r>
              <a:rPr lang="cs-CZ" sz="4000" b="1" dirty="0" err="1" smtClean="0"/>
              <a:t>ko</a:t>
            </a:r>
            <a:r>
              <a:rPr lang="cs-CZ" sz="4000" b="1" dirty="0" smtClean="0"/>
              <a:t>-</a:t>
            </a:r>
          </a:p>
          <a:p>
            <a:pPr algn="ctr">
              <a:buNone/>
            </a:pPr>
            <a:endParaRPr lang="cs-CZ" b="1" i="1" u="sng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dě, tě, ně</a:t>
            </a:r>
            <a:endParaRPr lang="cs-CZ" dirty="0"/>
          </a:p>
        </p:txBody>
      </p:sp>
      <p:pic>
        <p:nvPicPr>
          <p:cNvPr id="1026" name="Picture 2" descr="C:\Users\Práce\AppData\Local\Microsoft\Windows\Temporary Internet Files\Content.IE5\VP10HHA3\MC9004381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357694"/>
            <a:ext cx="1647825" cy="1819275"/>
          </a:xfrm>
          <a:prstGeom prst="rect">
            <a:avLst/>
          </a:prstGeom>
          <a:noFill/>
        </p:spPr>
      </p:pic>
      <p:pic>
        <p:nvPicPr>
          <p:cNvPr id="1027" name="Picture 3" descr="C:\Users\Práce\AppData\Local\Microsoft\Windows\Temporary Internet Files\Content.IE5\QEZGAWRT\MP9004483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4071942"/>
            <a:ext cx="2786050" cy="2333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u="sng" dirty="0" smtClean="0"/>
              <a:t>Doplň slova podle obrázků: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s-</a:t>
            </a:r>
            <a:r>
              <a:rPr lang="cs-CZ" b="1" dirty="0" err="1" smtClean="0"/>
              <a:t>hulák</a:t>
            </a:r>
            <a:r>
              <a:rPr lang="cs-CZ" b="1" dirty="0" smtClean="0"/>
              <a:t>				</a:t>
            </a:r>
            <a:r>
              <a:rPr lang="cs-CZ" b="1" dirty="0" err="1" smtClean="0"/>
              <a:t>sá</a:t>
            </a:r>
            <a:r>
              <a:rPr lang="cs-CZ" b="1" dirty="0" smtClean="0"/>
              <a:t>-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nemluv-				</a:t>
            </a:r>
            <a:r>
              <a:rPr lang="cs-CZ" b="1" dirty="0" err="1" smtClean="0"/>
              <a:t>strán</a:t>
            </a:r>
            <a:r>
              <a:rPr lang="cs-CZ" b="1" dirty="0" smtClean="0"/>
              <a:t>-</a:t>
            </a:r>
          </a:p>
          <a:p>
            <a:pPr>
              <a:buNone/>
            </a:pPr>
            <a:r>
              <a:rPr lang="cs-CZ" b="1" dirty="0" smtClean="0"/>
              <a:t>				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7030A0"/>
                </a:solidFill>
              </a:rPr>
              <a:t>Slabika ně</a:t>
            </a:r>
            <a:endParaRPr lang="cs-CZ" b="1" i="1" u="sng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Práce\AppData\Local\Microsoft\Windows\Temporary Internet Files\Content.IE5\04CRC4N2\MC9002394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143116"/>
            <a:ext cx="1773936" cy="1827886"/>
          </a:xfrm>
          <a:prstGeom prst="rect">
            <a:avLst/>
          </a:prstGeom>
          <a:noFill/>
        </p:spPr>
      </p:pic>
      <p:pic>
        <p:nvPicPr>
          <p:cNvPr id="2051" name="Picture 3" descr="C:\Users\Práce\AppData\Local\Microsoft\Windows\Temporary Internet Files\Content.IE5\QEZGAWRT\MC9002342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000240"/>
            <a:ext cx="2634558" cy="1786550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04CRC4N2\MP9004096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57356" y="4286256"/>
            <a:ext cx="2072802" cy="2285992"/>
          </a:xfrm>
          <a:prstGeom prst="rect">
            <a:avLst/>
          </a:prstGeom>
          <a:noFill/>
        </p:spPr>
      </p:pic>
      <p:pic>
        <p:nvPicPr>
          <p:cNvPr id="2055" name="Picture 7" descr="C:\Users\Práce\AppData\Local\Microsoft\Windows\Temporary Internet Files\Content.IE5\QEZGAWRT\MP9004486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4286256"/>
            <a:ext cx="1857388" cy="2357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0066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Doplň, kde kdo pracuje: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/>
              <a:t>Kovář pracuje v _________		</a:t>
            </a:r>
          </a:p>
          <a:p>
            <a:pPr>
              <a:buNone/>
            </a:pPr>
            <a:r>
              <a:rPr lang="cs-CZ" b="1" i="1" dirty="0" smtClean="0"/>
              <a:t>Pradlena pracuje v ________</a:t>
            </a:r>
          </a:p>
          <a:p>
            <a:pPr>
              <a:buNone/>
            </a:pPr>
            <a:r>
              <a:rPr lang="cs-CZ" b="1" i="1" dirty="0" smtClean="0"/>
              <a:t>Dělník pracuje v 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Vytvoř slova podle vzoru: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pěkný    – pěkně			pořádný - …</a:t>
            </a:r>
          </a:p>
          <a:p>
            <a:pPr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barevný - …				rovný      - …</a:t>
            </a:r>
          </a:p>
          <a:p>
            <a:pPr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pozorný - …				hodný     - …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7030A0"/>
                </a:solidFill>
              </a:rPr>
              <a:t>Slabika ně</a:t>
            </a:r>
            <a:endParaRPr lang="cs-CZ" b="1" i="1" u="sng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Práce\AppData\Local\Microsoft\Windows\Temporary Internet Files\Content.IE5\04CRC4N2\MC9002821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1785926"/>
            <a:ext cx="1571636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20.04.2013</a:t>
            </a:r>
          </a:p>
          <a:p>
            <a:pPr marL="0" indent="0">
              <a:buNone/>
            </a:pPr>
            <a:r>
              <a:rPr lang="cs-CZ" sz="1200" b="1" dirty="0" smtClean="0"/>
              <a:t>Klipart	20.04.2013	20:35-21.15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9773723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145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Slabiky dě, tě, ně</vt:lpstr>
      <vt:lpstr>Slabika ně</vt:lpstr>
      <vt:lpstr>Slabika 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16</cp:revision>
  <dcterms:created xsi:type="dcterms:W3CDTF">2013-11-20T18:11:13Z</dcterms:created>
  <dcterms:modified xsi:type="dcterms:W3CDTF">2013-12-10T16:37:11Z</dcterms:modified>
</cp:coreProperties>
</file>