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20" y="-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4913530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VY_12_INOVACE_84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Slabiky</a:t>
                      </a:r>
                      <a:r>
                        <a:rPr lang="cs-CZ" sz="1400" baseline="0" dirty="0" smtClean="0"/>
                        <a:t> bě, pě, vě – slabika bě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Práce</a:t>
                      </a:r>
                      <a:r>
                        <a:rPr lang="cs-CZ" sz="1400" baseline="0" dirty="0" smtClean="0"/>
                        <a:t> s textem, doplňování</a:t>
                      </a:r>
                      <a:r>
                        <a:rPr lang="cs-CZ" sz="1400" baseline="0" smtClean="0"/>
                        <a:t>, pracovní list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20.04.2013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29.04.2013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19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5043510"/>
          </a:xfrm>
          <a:solidFill>
            <a:srgbClr val="FFC000"/>
          </a:solidFill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V těchto slabikách se píše háček nad e.</a:t>
            </a:r>
          </a:p>
          <a:p>
            <a:pPr algn="ctr">
              <a:buNone/>
            </a:pPr>
            <a:r>
              <a:rPr lang="cs-CZ" sz="5400" b="1" i="1" u="sng" dirty="0" smtClean="0">
                <a:solidFill>
                  <a:srgbClr val="C00000"/>
                </a:solidFill>
              </a:rPr>
              <a:t>Slabika bě</a:t>
            </a:r>
          </a:p>
          <a:p>
            <a:pPr>
              <a:buNone/>
            </a:pPr>
            <a:r>
              <a:rPr lang="cs-CZ" sz="4000" b="1" dirty="0" smtClean="0"/>
              <a:t>Doplň slabiku </a:t>
            </a:r>
            <a:r>
              <a:rPr lang="cs-CZ" sz="4000" b="1" i="1" u="sng" dirty="0" smtClean="0">
                <a:solidFill>
                  <a:srgbClr val="C00000"/>
                </a:solidFill>
              </a:rPr>
              <a:t>bě</a:t>
            </a:r>
            <a:r>
              <a:rPr lang="cs-CZ" sz="4000" b="1" dirty="0" smtClean="0"/>
              <a:t> podle obrázků: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hrá-			       -žec	    hří-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i="1" u="sng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Slabiky bě, pě, vě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Práce\AppData\Local\Microsoft\Windows\Temporary Internet Files\Content.IE5\04CRC4N2\MC9003403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4357694"/>
            <a:ext cx="1191463" cy="1847088"/>
          </a:xfrm>
          <a:prstGeom prst="rect">
            <a:avLst/>
          </a:prstGeom>
          <a:noFill/>
        </p:spPr>
      </p:pic>
      <p:pic>
        <p:nvPicPr>
          <p:cNvPr id="1027" name="Picture 3" descr="C:\Users\Práce\AppData\Local\Microsoft\Windows\Temporary Internet Files\Content.IE5\04CRC4N2\MC9003835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4357694"/>
            <a:ext cx="1428760" cy="1857388"/>
          </a:xfrm>
          <a:prstGeom prst="rect">
            <a:avLst/>
          </a:prstGeom>
          <a:noFill/>
        </p:spPr>
      </p:pic>
      <p:pic>
        <p:nvPicPr>
          <p:cNvPr id="1030" name="Picture 6" descr="C:\Users\Práce\AppData\Local\Microsoft\Windows\Temporary Internet Files\Content.IE5\VP10HHA3\MP9002629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4" y="4000504"/>
            <a:ext cx="2468880" cy="26432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1142984"/>
            <a:ext cx="8572560" cy="5715016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Doplň slabiku </a:t>
            </a:r>
            <a:r>
              <a:rPr lang="cs-CZ" b="1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</a:t>
            </a:r>
            <a:r>
              <a:rPr lang="cs-CZ" b="1" dirty="0" smtClean="0">
                <a:solidFill>
                  <a:schemeClr val="tx1"/>
                </a:solidFill>
              </a:rPr>
              <a:t> do slov podle obrázků: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									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kolo-</a:t>
            </a:r>
            <a:r>
              <a:rPr lang="cs-CZ" b="1" dirty="0" err="1" smtClean="0">
                <a:solidFill>
                  <a:schemeClr val="tx1"/>
                </a:solidFill>
              </a:rPr>
              <a:t>žka</a:t>
            </a:r>
            <a:r>
              <a:rPr lang="cs-CZ" b="1" dirty="0" smtClean="0">
                <a:solidFill>
                  <a:schemeClr val="tx1"/>
                </a:solidFill>
              </a:rPr>
              <a:t> 					   -</a:t>
            </a:r>
            <a:r>
              <a:rPr lang="cs-CZ" b="1" dirty="0" err="1" smtClean="0">
                <a:solidFill>
                  <a:schemeClr val="tx1"/>
                </a:solidFill>
              </a:rPr>
              <a:t>žky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									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s-r odpadků		         na-</a:t>
            </a:r>
            <a:r>
              <a:rPr lang="cs-CZ" b="1" dirty="0" err="1" smtClean="0">
                <a:solidFill>
                  <a:schemeClr val="tx1"/>
                </a:solidFill>
              </a:rPr>
              <a:t>račka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714348" y="285729"/>
            <a:ext cx="7772400" cy="71437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i="1" u="sng" dirty="0" smtClean="0">
                <a:solidFill>
                  <a:srgbClr val="C00000"/>
                </a:solidFill>
              </a:rPr>
              <a:t>Slabika bě</a:t>
            </a:r>
            <a:endParaRPr lang="cs-CZ" b="1" i="1" u="sng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Práce\AppData\Local\Microsoft\Windows\Temporary Internet Files\Content.IE5\VP10HHA3\MC9003909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3116"/>
            <a:ext cx="1823314" cy="1835201"/>
          </a:xfrm>
          <a:prstGeom prst="rect">
            <a:avLst/>
          </a:prstGeom>
          <a:noFill/>
        </p:spPr>
      </p:pic>
      <p:pic>
        <p:nvPicPr>
          <p:cNvPr id="2051" name="Picture 3" descr="C:\Users\Práce\AppData\Local\Microsoft\Windows\Temporary Internet Files\Content.IE5\QEZGAWRT\MC9002421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2143116"/>
            <a:ext cx="1815084" cy="1785950"/>
          </a:xfrm>
          <a:prstGeom prst="rect">
            <a:avLst/>
          </a:prstGeom>
          <a:noFill/>
        </p:spPr>
      </p:pic>
      <p:pic>
        <p:nvPicPr>
          <p:cNvPr id="2052" name="Picture 4" descr="C:\Users\Práce\AppData\Local\Microsoft\Windows\Temporary Internet Files\Content.IE5\QEZGAWRT\MC900333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4500570"/>
            <a:ext cx="1829714" cy="1837030"/>
          </a:xfrm>
          <a:prstGeom prst="rect">
            <a:avLst/>
          </a:prstGeom>
          <a:noFill/>
        </p:spPr>
      </p:pic>
      <p:pic>
        <p:nvPicPr>
          <p:cNvPr id="2053" name="Picture 5" descr="C:\Users\Práce\AppData\Local\Microsoft\Windows\Temporary Internet Files\Content.IE5\VP10HHA3\MC90034333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43174" y="4643446"/>
            <a:ext cx="1591970" cy="1858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00066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Doplň slabiku </a:t>
            </a:r>
            <a:r>
              <a:rPr lang="cs-CZ" b="1" i="1" u="sng" dirty="0" smtClean="0"/>
              <a:t>bě</a:t>
            </a:r>
            <a:r>
              <a:rPr lang="cs-CZ" b="1" dirty="0" smtClean="0"/>
              <a:t>, která spojí slovo dohromady: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	   poo -				-dvat</a:t>
            </a:r>
          </a:p>
          <a:p>
            <a:pPr>
              <a:buNone/>
            </a:pPr>
            <a:r>
              <a:rPr lang="cs-CZ" b="1" dirty="0" smtClean="0"/>
              <a:t>		  kolo -				-žka</a:t>
            </a:r>
          </a:p>
          <a:p>
            <a:pPr>
              <a:buNone/>
            </a:pPr>
            <a:r>
              <a:rPr lang="cs-CZ" b="1" dirty="0" smtClean="0"/>
              <a:t>		     po -				-ží</a:t>
            </a:r>
          </a:p>
          <a:p>
            <a:pPr>
              <a:buNone/>
            </a:pPr>
            <a:r>
              <a:rPr lang="cs-CZ" b="1" dirty="0" smtClean="0"/>
              <a:t>		        s -				-rač</a:t>
            </a:r>
          </a:p>
          <a:p>
            <a:pPr>
              <a:buNone/>
            </a:pPr>
            <a:r>
              <a:rPr lang="cs-CZ" b="1" dirty="0" smtClean="0"/>
              <a:t>		    pro -				-hnout se</a:t>
            </a:r>
          </a:p>
          <a:p>
            <a:pPr>
              <a:buNone/>
            </a:pPr>
            <a:r>
              <a:rPr lang="cs-CZ" b="1" dirty="0" smtClean="0"/>
              <a:t>		    zba -				-lost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rgbClr val="C00000"/>
                </a:solidFill>
              </a:rPr>
              <a:t>Slabika bě</a:t>
            </a:r>
            <a:endParaRPr lang="cs-CZ" b="1" i="1" u="sng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43174" y="2714620"/>
            <a:ext cx="3357586" cy="3429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/>
              <a:t>BĚ</a:t>
            </a:r>
            <a:endParaRPr lang="cs-CZ" sz="9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401080" cy="48577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Doplň věty:</a:t>
            </a:r>
          </a:p>
          <a:p>
            <a:pPr>
              <a:buNone/>
            </a:pPr>
            <a:r>
              <a:rPr lang="cs-CZ" b="1" i="1" dirty="0" smtClean="0"/>
              <a:t>Podej mi hrá_.</a:t>
            </a:r>
          </a:p>
          <a:p>
            <a:pPr>
              <a:buNone/>
            </a:pPr>
            <a:r>
              <a:rPr lang="cs-CZ" b="1" i="1" dirty="0" smtClean="0"/>
              <a:t>Bratr jezdí na kolo_</a:t>
            </a:r>
            <a:r>
              <a:rPr lang="cs-CZ" b="1" i="1" dirty="0" err="1" smtClean="0"/>
              <a:t>žce</a:t>
            </a:r>
            <a:r>
              <a:rPr lang="cs-CZ" b="1" i="1" dirty="0" smtClean="0"/>
              <a:t>.</a:t>
            </a:r>
          </a:p>
          <a:p>
            <a:pPr>
              <a:buNone/>
            </a:pPr>
            <a:r>
              <a:rPr lang="cs-CZ" b="1" i="1" dirty="0" smtClean="0"/>
              <a:t>Žena poslala muže ke zlaté ry_.</a:t>
            </a:r>
          </a:p>
          <a:p>
            <a:pPr>
              <a:buNone/>
            </a:pPr>
            <a:r>
              <a:rPr lang="cs-CZ" b="1" i="1" dirty="0" smtClean="0"/>
              <a:t>Moje kamarádka se jmenuje _tka.</a:t>
            </a:r>
          </a:p>
          <a:p>
            <a:pPr>
              <a:buNone/>
            </a:pPr>
            <a:r>
              <a:rPr lang="cs-CZ" b="1" i="1" dirty="0" smtClean="0"/>
              <a:t>_žel rychle, aby závod vyhrál.</a:t>
            </a:r>
          </a:p>
          <a:p>
            <a:pPr>
              <a:buNone/>
            </a:pPr>
            <a:r>
              <a:rPr lang="cs-CZ" b="1" i="1" dirty="0" smtClean="0"/>
              <a:t>Přijď včas na o_</a:t>
            </a:r>
            <a:r>
              <a:rPr lang="cs-CZ" b="1" i="1" dirty="0" err="1" smtClean="0"/>
              <a:t>d</a:t>
            </a:r>
            <a:r>
              <a:rPr lang="cs-CZ" b="1" i="1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rgbClr val="C00000"/>
                </a:solidFill>
              </a:rPr>
              <a:t>Slabika bě</a:t>
            </a:r>
            <a:endParaRPr lang="cs-CZ" b="1" i="1" u="sng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Práce\AppData\Local\Microsoft\Windows\Temporary Internet Files\Content.IE5\VP10HHA3\MP9004310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2143116"/>
            <a:ext cx="2350735" cy="32147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	20.04.2013</a:t>
            </a:r>
          </a:p>
          <a:p>
            <a:pPr marL="0" indent="0">
              <a:buNone/>
            </a:pPr>
            <a:r>
              <a:rPr lang="cs-CZ" sz="1200" b="1" dirty="0" smtClean="0"/>
              <a:t>Klipart	20.04.2013	22:00-22:30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626608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185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Slabiky bě, pě, vě</vt:lpstr>
      <vt:lpstr>Slabika bě</vt:lpstr>
      <vt:lpstr>Slabika bě</vt:lpstr>
      <vt:lpstr>Slabika bě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VolnaH</cp:lastModifiedBy>
  <cp:revision>16</cp:revision>
  <dcterms:created xsi:type="dcterms:W3CDTF">2013-11-24T16:12:35Z</dcterms:created>
  <dcterms:modified xsi:type="dcterms:W3CDTF">2014-07-10T12:36:20Z</dcterms:modified>
</cp:coreProperties>
</file>