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60425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VY_12_INOVACE_87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 -</a:t>
                      </a:r>
                      <a:r>
                        <a:rPr lang="cs-CZ" sz="1400" baseline="0" dirty="0" smtClean="0"/>
                        <a:t> mě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Doplňování,</a:t>
                      </a:r>
                      <a:r>
                        <a:rPr lang="cs-CZ" sz="1400" baseline="0" dirty="0" smtClean="0"/>
                        <a:t> vytváření slov se slabikou mě-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02.05.2013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000660"/>
          </a:xfrm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V těchto slabikách píšeme háček nad e.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Doplň slabiku </a:t>
            </a:r>
            <a:r>
              <a:rPr lang="cs-CZ" b="1" i="1" u="sng" dirty="0" smtClean="0">
                <a:solidFill>
                  <a:srgbClr val="92D050"/>
                </a:solidFill>
              </a:rPr>
              <a:t>mě</a:t>
            </a:r>
            <a:r>
              <a:rPr lang="cs-CZ" b="1" i="1" dirty="0" smtClean="0"/>
              <a:t>:</a:t>
            </a:r>
          </a:p>
          <a:p>
            <a:pPr>
              <a:buNone/>
            </a:pPr>
            <a:r>
              <a:rPr lang="cs-CZ" b="1" i="1" dirty="0" smtClean="0"/>
              <a:t>								</a:t>
            </a:r>
            <a:r>
              <a:rPr lang="cs-CZ" b="1" i="1" dirty="0" err="1" smtClean="0"/>
              <a:t>ná</a:t>
            </a:r>
            <a:r>
              <a:rPr lang="cs-CZ" b="1" i="1" dirty="0" smtClean="0"/>
              <a:t>_stí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		     </a:t>
            </a:r>
            <a:r>
              <a:rPr lang="cs-CZ" sz="2800" b="1" i="1" dirty="0" smtClean="0"/>
              <a:t>-SÍC</a:t>
            </a:r>
            <a:r>
              <a:rPr lang="cs-CZ" b="1" i="1" dirty="0" smtClean="0"/>
              <a:t>		          -sto</a:t>
            </a:r>
          </a:p>
          <a:p>
            <a:pPr>
              <a:buNone/>
            </a:pPr>
            <a:endParaRPr lang="cs-CZ" b="1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mě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Práce\AppData\Local\Microsoft\Windows\Temporary Internet Files\Content.IE5\ND2NF4X9\MC90043259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929066"/>
            <a:ext cx="1828572" cy="1828572"/>
          </a:xfrm>
          <a:prstGeom prst="rect">
            <a:avLst/>
          </a:prstGeom>
          <a:noFill/>
        </p:spPr>
      </p:pic>
      <p:pic>
        <p:nvPicPr>
          <p:cNvPr id="1028" name="Picture 4" descr="C:\Users\Práce\AppData\Local\Microsoft\Windows\Temporary Internet Files\Content.IE5\ND2NF4X9\MP9004424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3714752"/>
            <a:ext cx="2071670" cy="2143140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QEZGAWRT\MC9004343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4000504"/>
            <a:ext cx="1981201" cy="18176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Napiš slova se slabikou </a:t>
            </a:r>
            <a:r>
              <a:rPr lang="cs-CZ" b="1" u="sng" dirty="0" smtClean="0">
                <a:solidFill>
                  <a:srgbClr val="92D050"/>
                </a:solidFill>
              </a:rPr>
              <a:t>mě</a:t>
            </a:r>
            <a:r>
              <a:rPr lang="cs-CZ" b="1" u="sng" dirty="0" smtClean="0"/>
              <a:t>, která složíš: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i="1" dirty="0" smtClean="0"/>
              <a:t>síc		u				l		na</a:t>
            </a:r>
          </a:p>
          <a:p>
            <a:pPr>
              <a:buNone/>
            </a:pPr>
            <a:r>
              <a:rPr lang="cs-CZ" b="1" i="1" dirty="0" smtClean="0"/>
              <a:t>		řit		</a:t>
            </a:r>
            <a:r>
              <a:rPr lang="cs-CZ" dirty="0" smtClean="0"/>
              <a:t>	</a:t>
            </a:r>
            <a:r>
              <a:rPr lang="cs-CZ" sz="5200" b="1" dirty="0" smtClean="0">
                <a:solidFill>
                  <a:srgbClr val="92D050"/>
                </a:solidFill>
              </a:rPr>
              <a:t>MĚ</a:t>
            </a:r>
            <a:r>
              <a:rPr lang="cs-CZ" dirty="0" smtClean="0"/>
              <a:t>			</a:t>
            </a:r>
            <a:r>
              <a:rPr lang="cs-CZ" b="1" i="1" dirty="0" smtClean="0"/>
              <a:t>sto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i="1" dirty="0" smtClean="0"/>
              <a:t>z		vý				zřej		vy</a:t>
            </a:r>
          </a:p>
          <a:p>
            <a:pPr>
              <a:buNone/>
            </a:pPr>
            <a:endParaRPr lang="cs-CZ" b="1" i="1" dirty="0" smtClean="0"/>
          </a:p>
          <a:p>
            <a:pPr algn="ctr">
              <a:buNone/>
            </a:pPr>
            <a:endParaRPr lang="cs-CZ" b="1" i="1" u="sng" dirty="0" smtClean="0"/>
          </a:p>
          <a:p>
            <a:pPr algn="ctr">
              <a:buNone/>
            </a:pPr>
            <a:r>
              <a:rPr lang="cs-CZ" b="1" i="1" u="sng" dirty="0" smtClean="0"/>
              <a:t>Doplň do slov slabiku </a:t>
            </a:r>
            <a:r>
              <a:rPr lang="cs-CZ" b="1" i="1" u="sng" dirty="0" smtClean="0">
                <a:solidFill>
                  <a:srgbClr val="92D050"/>
                </a:solidFill>
              </a:rPr>
              <a:t>mě</a:t>
            </a:r>
            <a:r>
              <a:rPr lang="cs-CZ" b="1" i="1" u="sng" dirty="0" smtClean="0"/>
              <a:t>:</a:t>
            </a:r>
          </a:p>
          <a:p>
            <a:pPr algn="ctr">
              <a:buNone/>
            </a:pPr>
            <a:r>
              <a:rPr lang="cs-CZ" b="1" i="1" dirty="0" smtClean="0"/>
              <a:t>Nauč se básničku nazpa_</a:t>
            </a:r>
            <a:r>
              <a:rPr lang="cs-CZ" b="1" i="1" dirty="0" err="1" smtClean="0"/>
              <a:t>ť</a:t>
            </a:r>
            <a:r>
              <a:rPr lang="cs-CZ" b="1" i="1" dirty="0" smtClean="0"/>
              <a:t>.</a:t>
            </a:r>
          </a:p>
          <a:p>
            <a:pPr algn="ctr">
              <a:buNone/>
            </a:pPr>
            <a:r>
              <a:rPr lang="cs-CZ" b="1" i="1" dirty="0" smtClean="0"/>
              <a:t>V každém _stě je ná_stí.</a:t>
            </a:r>
          </a:p>
          <a:p>
            <a:pPr algn="ctr">
              <a:buNone/>
            </a:pPr>
            <a:r>
              <a:rPr lang="cs-CZ" b="1" i="1" dirty="0" smtClean="0"/>
              <a:t>Dědeček _nil až vy_nil.</a:t>
            </a:r>
          </a:p>
          <a:p>
            <a:pPr algn="ctr">
              <a:buNone/>
            </a:pPr>
            <a:r>
              <a:rPr lang="cs-CZ" b="1" i="1" dirty="0" smtClean="0"/>
              <a:t>Kočka vidí i ve t_.</a:t>
            </a:r>
          </a:p>
          <a:p>
            <a:pPr algn="ctr">
              <a:buNone/>
            </a:pPr>
            <a:r>
              <a:rPr lang="cs-CZ" b="1" i="1" dirty="0" smtClean="0"/>
              <a:t>Kterým s_</a:t>
            </a:r>
            <a:r>
              <a:rPr lang="cs-CZ" b="1" i="1" dirty="0" err="1" smtClean="0"/>
              <a:t>rem</a:t>
            </a:r>
            <a:r>
              <a:rPr lang="cs-CZ" b="1" i="1" dirty="0" smtClean="0"/>
              <a:t> půjdeme?</a:t>
            </a:r>
            <a:endParaRPr lang="cs-CZ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785818"/>
          </a:xfrm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mě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25.04.2013</a:t>
            </a:r>
          </a:p>
          <a:p>
            <a:pPr marL="0" indent="0">
              <a:buNone/>
            </a:pPr>
            <a:r>
              <a:rPr lang="cs-CZ" sz="1200" b="1" dirty="0" smtClean="0"/>
              <a:t>Klipart	25.04.2013	17.00-17.30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702585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118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Slabiky mě</vt:lpstr>
      <vt:lpstr>Slabiky mě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8</cp:revision>
  <dcterms:created xsi:type="dcterms:W3CDTF">2013-11-24T19:13:18Z</dcterms:created>
  <dcterms:modified xsi:type="dcterms:W3CDTF">2013-12-10T16:43:12Z</dcterms:modified>
</cp:coreProperties>
</file>