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484586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VY_12_INOVACE_88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Doplňovací</a:t>
                      </a:r>
                      <a:r>
                        <a:rPr lang="cs-CZ" sz="1400" baseline="0" dirty="0" smtClean="0"/>
                        <a:t> cvičení – skupiny hlásek dě, tě, ně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Procvičování znalostí</a:t>
                      </a:r>
                      <a:r>
                        <a:rPr lang="cs-CZ" sz="1400" baseline="0" dirty="0" smtClean="0"/>
                        <a:t> psaní </a:t>
                      </a:r>
                      <a:r>
                        <a:rPr lang="cs-CZ" sz="1400" baseline="0" smtClean="0"/>
                        <a:t>- ě </a:t>
                      </a:r>
                      <a:r>
                        <a:rPr lang="cs-CZ" sz="1400" baseline="0" dirty="0" smtClean="0"/>
                        <a:t>- v textu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23.04.2013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358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/>
              <a:t>Doplňovací cvičení – skupiny hlásek dě, tě, ně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cvičení:</a:t>
            </a:r>
          </a:p>
          <a:p>
            <a:pPr marL="0" indent="0" algn="just">
              <a:buNone/>
            </a:pPr>
            <a:endParaRPr lang="cs-CZ" sz="3600" dirty="0" smtClean="0"/>
          </a:p>
          <a:p>
            <a:pPr marL="0" indent="0" algn="just">
              <a:buNone/>
            </a:pPr>
            <a:r>
              <a:rPr lang="cs-CZ" sz="3600" b="1" i="1" dirty="0" smtClean="0"/>
              <a:t>Rozinky v těst_, léto na cha_, ve volné příro_, hnízdo </a:t>
            </a:r>
            <a:r>
              <a:rPr lang="cs-CZ" sz="3600" b="1" i="1" dirty="0"/>
              <a:t>n</a:t>
            </a:r>
            <a:r>
              <a:rPr lang="cs-CZ" sz="3600" b="1" i="1" dirty="0" smtClean="0"/>
              <a:t>a komí_, na celém svě_, vypadá mla_, mourovaté ko_, pracuje pil_, starý pra_deček, _kdo zvoní, velikonoční pon_lí, dětské hřiš_.</a:t>
            </a: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val="128614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 podle vzoru slova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/>
              <a:t>Doplňovací cvičení – skupiny hlásek dě, tě, ně</a:t>
            </a:r>
            <a:endParaRPr lang="cs-CZ" sz="3200" b="1" i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874445"/>
              </p:ext>
            </p:extLst>
          </p:nvPr>
        </p:nvGraphicFramePr>
        <p:xfrm>
          <a:off x="1403648" y="2420888"/>
          <a:ext cx="6096000" cy="333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HELENA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K HELENĚ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VODA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LÉTO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ŽITO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KACHNA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ZAHRADA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VESTA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STĚNA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BOTA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324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cvičení se ztratily háčky, doplň je: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b="1" i="1" dirty="0" smtClean="0"/>
              <a:t>Dedecek bude stípat dríví. </a:t>
            </a:r>
          </a:p>
          <a:p>
            <a:pPr marL="0" indent="0" algn="just">
              <a:buNone/>
            </a:pPr>
            <a:r>
              <a:rPr lang="cs-CZ" b="1" i="1" dirty="0" smtClean="0"/>
              <a:t>V sobotu pojedeme k tete. </a:t>
            </a:r>
          </a:p>
          <a:p>
            <a:pPr marL="0" indent="0" algn="just">
              <a:buNone/>
            </a:pPr>
            <a:r>
              <a:rPr lang="cs-CZ" b="1" i="1" dirty="0" smtClean="0"/>
              <a:t>Stepan a Nadenka se moc tesí. </a:t>
            </a:r>
          </a:p>
          <a:p>
            <a:pPr marL="0" indent="0" algn="just">
              <a:buNone/>
            </a:pPr>
            <a:r>
              <a:rPr lang="cs-CZ" b="1" i="1" dirty="0" smtClean="0"/>
              <a:t>Nase stene uz umí hlasite stekat. </a:t>
            </a:r>
          </a:p>
          <a:p>
            <a:pPr marL="0" indent="0" algn="just">
              <a:buNone/>
            </a:pPr>
            <a:r>
              <a:rPr lang="cs-CZ" b="1" i="1" dirty="0" smtClean="0"/>
              <a:t>V nedeli odpoledne půjdou deti do divadla.</a:t>
            </a:r>
            <a:endParaRPr lang="cs-CZ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/>
              <a:t>Doplňovací cvičení – skupiny hlásek dě, tě, ně</a:t>
            </a:r>
            <a:endParaRPr lang="cs-CZ" sz="3200" b="1" i="1" dirty="0"/>
          </a:p>
        </p:txBody>
      </p:sp>
    </p:spTree>
    <p:extLst>
      <p:ext uri="{BB962C8B-B14F-4D97-AF65-F5344CB8AC3E}">
        <p14:creationId xmlns:p14="http://schemas.microsoft.com/office/powerpoint/2010/main" val="195519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237</Words>
  <Application>Microsoft Office PowerPoint</Application>
  <PresentationFormat>Předvádění na obrazovce (4:3)</PresentationFormat>
  <Paragraphs>60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Doplňovací cvičení – skupiny hlásek dě, tě, ně</vt:lpstr>
      <vt:lpstr>Doplňovací cvičení – skupiny hlásek dě, tě, ně</vt:lpstr>
      <vt:lpstr>Doplňovací cvičení – skupiny hlásek dě, tě, 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8</cp:revision>
  <dcterms:created xsi:type="dcterms:W3CDTF">2013-12-08T19:42:46Z</dcterms:created>
  <dcterms:modified xsi:type="dcterms:W3CDTF">2013-12-12T19:48:31Z</dcterms:modified>
</cp:coreProperties>
</file>