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-101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09319184"/>
              </p:ext>
            </p:extLst>
          </p:nvPr>
        </p:nvGraphicFramePr>
        <p:xfrm>
          <a:off x="539552" y="1691774"/>
          <a:ext cx="8064896" cy="449273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Jazyk</a:t>
                      </a:r>
                      <a:r>
                        <a:rPr lang="cs-CZ" sz="1400" baseline="0" dirty="0" smtClean="0"/>
                        <a:t> a jazyková komunikace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smtClean="0"/>
                        <a:t>VY_12_INOVACE_89</a:t>
                      </a:r>
                      <a:endParaRPr lang="cs-CZ" sz="1400" dirty="0" smtClean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2.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Český</a:t>
                      </a:r>
                      <a:r>
                        <a:rPr lang="cs-CZ" sz="1400" baseline="0" dirty="0" smtClean="0"/>
                        <a:t> jazyk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Test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Mgr. Alice Kořenková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Doplňovací</a:t>
                      </a:r>
                      <a:r>
                        <a:rPr lang="cs-CZ" sz="1400" baseline="0" dirty="0" smtClean="0"/>
                        <a:t> cvičení – skupiny hlásek bě, pě, vě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Procvičování znalostí</a:t>
                      </a:r>
                      <a:r>
                        <a:rPr lang="cs-CZ" sz="1400" baseline="0" dirty="0" smtClean="0"/>
                        <a:t> psaní - ě - v textu, doplňování, </a:t>
                      </a:r>
                      <a:r>
                        <a:rPr lang="cs-CZ" sz="1400" baseline="0" smtClean="0"/>
                        <a:t>obohacování textu</a:t>
                      </a:r>
                      <a:endParaRPr lang="cs-CZ" sz="1400" dirty="0" smtClean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23.04.2013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03.05.2013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618500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chemeClr val="tx1"/>
            </a:solidFill>
          </a:ln>
        </p:spPr>
        <p:txBody>
          <a:bodyPr/>
          <a:lstStyle/>
          <a:p>
            <a:pPr marL="0" indent="0"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Doplň cvičení:</a:t>
            </a:r>
          </a:p>
          <a:p>
            <a:pPr marL="0" indent="0">
              <a:buNone/>
            </a:pPr>
            <a:endParaRPr lang="cs-CZ" dirty="0"/>
          </a:p>
          <a:p>
            <a:pPr marL="0" indent="0" algn="just">
              <a:buNone/>
            </a:pPr>
            <a:r>
              <a:rPr lang="cs-CZ" sz="3600" b="1" i="1" dirty="0" smtClean="0"/>
              <a:t>Nová na_račka, růžové pou_, _žíme jako o závod, sivé holou_, úzká _šina, populární z_vačka, rozkvetlá _tvička, _neček ze sedmikrásek, Tomášova kolo_žka, z_davá Anička, k_tináč na okně, ve skle_.</a:t>
            </a:r>
            <a:endParaRPr lang="cs-CZ" sz="3600" b="1" i="1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2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Doplňovací cvičení – skupiny hlásek bě, pě, vě</a:t>
            </a:r>
            <a:endParaRPr lang="cs-CZ" sz="3200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942292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Odpověz jedním slovem: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2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Doplňovací cvičení – skupiny hlásek bě, pě, vě</a:t>
            </a:r>
            <a:endParaRPr lang="cs-CZ" sz="3200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16371029"/>
              </p:ext>
            </p:extLst>
          </p:nvPr>
        </p:nvGraphicFramePr>
        <p:xfrm>
          <a:off x="1475656" y="2420888"/>
          <a:ext cx="6096000" cy="3708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baseline="0" dirty="0" smtClean="0">
                          <a:solidFill>
                            <a:schemeClr val="tx1"/>
                          </a:solidFill>
                        </a:rPr>
                        <a:t>Jaký?</a:t>
                      </a:r>
                      <a:endParaRPr lang="cs-CZ" b="1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baseline="0" dirty="0" smtClean="0">
                          <a:solidFill>
                            <a:schemeClr val="tx1"/>
                          </a:solidFill>
                        </a:rPr>
                        <a:t>Jak?</a:t>
                      </a:r>
                      <a:endParaRPr lang="cs-CZ" b="1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hladový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hladově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hloupý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zdravý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slabý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zvědavý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hrubý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tupý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zdlouhavý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slepý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669293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5184576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cs-CZ" b="1" i="1" dirty="0" smtClean="0"/>
              <a:t>Vyber z nabídky slov a dokonči věty:</a:t>
            </a:r>
          </a:p>
          <a:p>
            <a:pPr marL="0" indent="0" algn="just">
              <a:buNone/>
            </a:pPr>
            <a:r>
              <a:rPr lang="cs-CZ" sz="2800" dirty="0" smtClean="0"/>
              <a:t>(</a:t>
            </a:r>
            <a:r>
              <a:rPr lang="cs-CZ" sz="2600" b="1" i="1" dirty="0" smtClean="0">
                <a:solidFill>
                  <a:srgbClr val="FF0000"/>
                </a:solidFill>
              </a:rPr>
              <a:t>květináč, sklep, větve, pětka, světlo, stopa, pěna, oběd</a:t>
            </a:r>
            <a:r>
              <a:rPr lang="cs-CZ" sz="2800" dirty="0" smtClean="0"/>
              <a:t>)</a:t>
            </a:r>
          </a:p>
          <a:p>
            <a:pPr marL="0" indent="0" algn="just">
              <a:buNone/>
            </a:pPr>
            <a:endParaRPr lang="cs-CZ" sz="2800" dirty="0" smtClean="0"/>
          </a:p>
          <a:p>
            <a:pPr marL="0" indent="0" algn="just">
              <a:buNone/>
            </a:pPr>
            <a:r>
              <a:rPr lang="cs-CZ" sz="2800" dirty="0" smtClean="0"/>
              <a:t>Z kmene stromu vyrůstají _________.</a:t>
            </a:r>
          </a:p>
          <a:p>
            <a:pPr marL="0" indent="0" algn="just">
              <a:buNone/>
            </a:pPr>
            <a:r>
              <a:rPr lang="cs-CZ" sz="2800" dirty="0" smtClean="0"/>
              <a:t>Uhlí máme ve __________.</a:t>
            </a:r>
          </a:p>
          <a:p>
            <a:pPr marL="0" indent="0" algn="just">
              <a:buNone/>
            </a:pPr>
            <a:r>
              <a:rPr lang="cs-CZ" sz="2800" dirty="0" smtClean="0"/>
              <a:t>Muškáty pěstujeme v __________.</a:t>
            </a:r>
          </a:p>
          <a:p>
            <a:pPr marL="0" indent="0" algn="just">
              <a:buNone/>
            </a:pPr>
            <a:r>
              <a:rPr lang="cs-CZ" sz="2800" dirty="0" smtClean="0"/>
              <a:t>Nejhorší známka ve škole je __________.</a:t>
            </a:r>
          </a:p>
          <a:p>
            <a:pPr marL="0" indent="0" algn="just">
              <a:buNone/>
            </a:pPr>
            <a:r>
              <a:rPr lang="cs-CZ" sz="2800" dirty="0" smtClean="0"/>
              <a:t>Detektiv je už zločinci na stopě ___________.</a:t>
            </a:r>
          </a:p>
          <a:p>
            <a:pPr marL="0" indent="0" algn="just">
              <a:buNone/>
            </a:pPr>
            <a:r>
              <a:rPr lang="cs-CZ" sz="2800" dirty="0" smtClean="0"/>
              <a:t>Do vody ve vaně si dáme __________.</a:t>
            </a:r>
          </a:p>
          <a:p>
            <a:pPr marL="0" indent="0" algn="just">
              <a:buNone/>
            </a:pPr>
            <a:r>
              <a:rPr lang="cs-CZ" sz="2800" dirty="0" smtClean="0"/>
              <a:t>V poledne si dáme něco dobrého k ___________.</a:t>
            </a:r>
            <a:endParaRPr lang="cs-CZ" sz="2800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2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Doplňovací cvičení – skupiny hlásek bě, pě, vě</a:t>
            </a:r>
            <a:endParaRPr lang="cs-CZ" sz="3200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60611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</TotalTime>
  <Words>263</Words>
  <Application>Microsoft Office PowerPoint</Application>
  <PresentationFormat>Předvádění na obrazovce (4:3)</PresentationFormat>
  <Paragraphs>57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sady Office</vt:lpstr>
      <vt:lpstr>Prezentace aplikace PowerPoint</vt:lpstr>
      <vt:lpstr>Doplňovací cvičení – skupiny hlásek bě, pě, vě</vt:lpstr>
      <vt:lpstr>Doplňovací cvičení – skupiny hlásek bě, pě, vě</vt:lpstr>
      <vt:lpstr>Doplňovací cvičení – skupiny hlásek bě, pě, vě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škola</dc:creator>
  <cp:lastModifiedBy>Sborovna</cp:lastModifiedBy>
  <cp:revision>10</cp:revision>
  <dcterms:created xsi:type="dcterms:W3CDTF">2013-12-08T20:01:43Z</dcterms:created>
  <dcterms:modified xsi:type="dcterms:W3CDTF">2013-12-12T19:49:53Z</dcterms:modified>
</cp:coreProperties>
</file>