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525939"/>
              </p:ext>
            </p:extLst>
          </p:nvPr>
        </p:nvGraphicFramePr>
        <p:xfrm>
          <a:off x="539552" y="1691774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</a:t>
                      </a:r>
                      <a:r>
                        <a:rPr lang="cs-CZ" sz="1400" baseline="0" dirty="0" smtClean="0"/>
                        <a:t>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VY_12_INOVACE_90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Pracovní list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Doplňovací</a:t>
                      </a:r>
                      <a:r>
                        <a:rPr lang="cs-CZ" sz="1400" baseline="0" dirty="0" smtClean="0"/>
                        <a:t> cvičení – skupiny </a:t>
                      </a:r>
                      <a:r>
                        <a:rPr lang="cs-CZ" sz="1400" baseline="0" smtClean="0"/>
                        <a:t>hlásek mě-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Doplňování,</a:t>
                      </a:r>
                      <a:r>
                        <a:rPr lang="cs-CZ" sz="1400" baseline="0" dirty="0" smtClean="0"/>
                        <a:t> práce s textem, </a:t>
                      </a:r>
                      <a:r>
                        <a:rPr lang="cs-CZ" sz="1400" baseline="0" smtClean="0"/>
                        <a:t>procvičování učiva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01.04.2013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06.05.2013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621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Doplňovací cvičení –skupina hlásek </a:t>
            </a: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 </a:t>
            </a:r>
            <a:endParaRPr lang="cs-CZ" sz="3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 cvičení:</a:t>
            </a:r>
          </a:p>
          <a:p>
            <a:pPr marL="0" indent="0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sz="4000" b="1" i="1" dirty="0" smtClean="0"/>
              <a:t>Slabá pa_ť, _síc září, správný s_r, v dálce zahř_lo, _děný drát, malé _stečko, známá u_lkyně, lékařský teplo_r, ležel na slá_, rád se s_je, všemu rozu_l, Bartolo_j, z_na počasí.</a:t>
            </a:r>
            <a:endParaRPr lang="cs-CZ" sz="4000" b="1" i="1" dirty="0"/>
          </a:p>
        </p:txBody>
      </p:sp>
    </p:spTree>
    <p:extLst>
      <p:ext uri="{BB962C8B-B14F-4D97-AF65-F5344CB8AC3E}">
        <p14:creationId xmlns:p14="http://schemas.microsoft.com/office/powerpoint/2010/main" val="82554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i="1" dirty="0" smtClean="0"/>
              <a:t>Vyber z nabídky slov a doplň věty:</a:t>
            </a:r>
          </a:p>
          <a:p>
            <a:pPr marL="0" indent="0" algn="ctr">
              <a:buNone/>
            </a:pPr>
            <a:r>
              <a:rPr lang="cs-CZ" sz="2800" b="1" dirty="0" smtClean="0"/>
              <a:t>(</a:t>
            </a:r>
            <a:r>
              <a:rPr lang="cs-CZ" sz="2800" b="1" dirty="0" smtClean="0">
                <a:solidFill>
                  <a:srgbClr val="FF0000"/>
                </a:solidFill>
              </a:rPr>
              <a:t>strom, teploměr, Ema, zima, měsíce, měď, mělčina</a:t>
            </a:r>
            <a:r>
              <a:rPr lang="cs-CZ" sz="2800" b="1" dirty="0" smtClean="0"/>
              <a:t>)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b="1" i="1" dirty="0" smtClean="0"/>
              <a:t>Kos seděl na ___________.</a:t>
            </a:r>
          </a:p>
          <a:p>
            <a:pPr marL="0" indent="0">
              <a:buNone/>
            </a:pPr>
            <a:r>
              <a:rPr lang="cs-CZ" b="1" i="1" dirty="0" smtClean="0"/>
              <a:t>Podej mi __________.</a:t>
            </a:r>
          </a:p>
          <a:p>
            <a:pPr marL="0" indent="0">
              <a:buNone/>
            </a:pPr>
            <a:r>
              <a:rPr lang="cs-CZ" b="1" i="1" dirty="0" smtClean="0"/>
              <a:t>Co dáme __________ k narozeninám?</a:t>
            </a:r>
          </a:p>
          <a:p>
            <a:pPr marL="0" indent="0">
              <a:buNone/>
            </a:pPr>
            <a:r>
              <a:rPr lang="cs-CZ" b="1" i="1" dirty="0" smtClean="0"/>
              <a:t>Ať už je po __________.</a:t>
            </a:r>
          </a:p>
          <a:p>
            <a:pPr marL="0" indent="0">
              <a:buNone/>
            </a:pPr>
            <a:r>
              <a:rPr lang="cs-CZ" b="1" i="1" dirty="0" smtClean="0"/>
              <a:t>Vyjmenuj letní __________.</a:t>
            </a:r>
          </a:p>
          <a:p>
            <a:pPr marL="0" indent="0">
              <a:buNone/>
            </a:pPr>
            <a:r>
              <a:rPr lang="cs-CZ" b="1" i="1" dirty="0" smtClean="0"/>
              <a:t>__________ je barevný kov.</a:t>
            </a:r>
          </a:p>
          <a:p>
            <a:pPr marL="0" indent="0">
              <a:buNone/>
            </a:pPr>
            <a:r>
              <a:rPr lang="cs-CZ" b="1" i="1" dirty="0" smtClean="0"/>
              <a:t>Velryba uvízla na __________.</a:t>
            </a:r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Doplňovací cvičení –skupina hlásek </a:t>
            </a: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</a:t>
            </a:r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51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s-CZ" b="1" i="1" dirty="0" smtClean="0"/>
              <a:t>Doplň me|mě, slova se skupinou mě- vypiš:</a:t>
            </a:r>
          </a:p>
          <a:p>
            <a:pPr marL="0" indent="0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sz="4000" b="1" i="1" dirty="0" smtClean="0"/>
              <a:t>Ko_ta, _lčina, _dvěd, samozřej_, pra_n, na far_, v tla_, na _zi, vý_na, na pal_, ra_no, nára_k, na slá_, o fir_, v já_, v _chu.</a:t>
            </a:r>
            <a:endParaRPr lang="cs-CZ" sz="4000" b="1" i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Doplňovací cvičení –skupina hlásek </a:t>
            </a:r>
            <a:r>
              <a:rPr lang="cs-CZ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</a:t>
            </a:r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038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265</Words>
  <Application>Microsoft Office PowerPoint</Application>
  <PresentationFormat>Předvádění na obrazovce (4:3)</PresentationFormat>
  <Paragraphs>47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Doplňovací cvičení –skupina hlásek mě </vt:lpstr>
      <vt:lpstr>Doplňovací cvičení –skupina hlásek mě </vt:lpstr>
      <vt:lpstr>Doplňovací cvičení –skupina hlásek mě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5</cp:revision>
  <dcterms:created xsi:type="dcterms:W3CDTF">2013-12-08T20:33:19Z</dcterms:created>
  <dcterms:modified xsi:type="dcterms:W3CDTF">2013-12-12T19:49:30Z</dcterms:modified>
</cp:coreProperties>
</file>