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5" d="100"/>
          <a:sy n="75" d="100"/>
        </p:scale>
        <p:origin x="-101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80100059"/>
              </p:ext>
            </p:extLst>
          </p:nvPr>
        </p:nvGraphicFramePr>
        <p:xfrm>
          <a:off x="539552" y="1691774"/>
          <a:ext cx="8064896" cy="449273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Jazyk</a:t>
                      </a:r>
                      <a:r>
                        <a:rPr lang="cs-CZ" sz="1400" baseline="0" dirty="0" smtClean="0"/>
                        <a:t> a jazyková komunikace</a:t>
                      </a:r>
                      <a:endParaRPr lang="cs-CZ" sz="1400" dirty="0" smtClean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smtClean="0"/>
                        <a:t>VY_12_INOVACE_91</a:t>
                      </a:r>
                      <a:endParaRPr lang="cs-CZ" sz="1400" dirty="0" smtClean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5.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Český</a:t>
                      </a:r>
                      <a:r>
                        <a:rPr lang="cs-CZ" sz="1400" baseline="0" dirty="0" smtClean="0"/>
                        <a:t> jazyk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Test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Mgr. Alice Kořenková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err="1" smtClean="0"/>
                        <a:t>Osmisměrka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Orientace v textu, vyhledávání slov,</a:t>
                      </a:r>
                      <a:r>
                        <a:rPr lang="cs-CZ" sz="1400" baseline="0" dirty="0" smtClean="0"/>
                        <a:t> objasnění </a:t>
                      </a:r>
                      <a:r>
                        <a:rPr lang="cs-CZ" sz="1400" baseline="0" smtClean="0"/>
                        <a:t>významu slov.</a:t>
                      </a:r>
                      <a:endParaRPr lang="cs-CZ" sz="1400" dirty="0" smtClean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07.04.2013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24.06.2013</a:t>
                      </a:r>
                      <a:endParaRPr lang="cs-CZ" sz="14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672357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Doplň </a:t>
            </a:r>
            <a:r>
              <a:rPr lang="cs-CZ" sz="3600" b="1" i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osmisměrku</a:t>
            </a:r>
            <a:endParaRPr lang="cs-CZ" sz="3600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400600"/>
          </a:xfrm>
        </p:spPr>
        <p:txBody>
          <a:bodyPr>
            <a:normAutofit lnSpcReduction="10000"/>
          </a:bodyPr>
          <a:lstStyle/>
          <a:p>
            <a:pPr marL="0" indent="0" algn="just">
              <a:buNone/>
            </a:pPr>
            <a:r>
              <a:rPr lang="cs-CZ" sz="1600" dirty="0" smtClean="0"/>
              <a:t>V každém řádku a každém sloupci vyškrtněte jedno podstatné jméno z připojeného seznamu. Každé písmeno můžete vyškrtnout pouze jedenkrát. Tajenku tvoří nevyškrtaná písmena. V tajence je ukryt název </a:t>
            </a:r>
            <a:r>
              <a:rPr lang="cs-CZ" sz="1600" b="1" i="1" dirty="0" smtClean="0"/>
              <a:t>chráněného území </a:t>
            </a:r>
            <a:r>
              <a:rPr lang="cs-CZ" sz="1600" dirty="0" smtClean="0"/>
              <a:t>v České republice.</a:t>
            </a:r>
          </a:p>
          <a:p>
            <a:pPr marL="0" indent="0">
              <a:buNone/>
            </a:pPr>
            <a:endParaRPr lang="cs-CZ" sz="1600" dirty="0" smtClean="0"/>
          </a:p>
          <a:p>
            <a:pPr marL="0" indent="0">
              <a:buNone/>
            </a:pPr>
            <a:r>
              <a:rPr lang="cs-CZ" sz="1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ANGÍNA	      MŮSTEK			</a:t>
            </a:r>
          </a:p>
          <a:p>
            <a:pPr marL="0" indent="0">
              <a:buNone/>
            </a:pPr>
            <a:r>
              <a:rPr lang="cs-CZ" sz="1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BOLEST	      NÁDRAŽÍ</a:t>
            </a:r>
          </a:p>
          <a:p>
            <a:pPr marL="0" indent="0">
              <a:buNone/>
            </a:pPr>
            <a:r>
              <a:rPr lang="cs-CZ" sz="1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BARVA	      OLOVO</a:t>
            </a:r>
          </a:p>
          <a:p>
            <a:pPr marL="0" indent="0">
              <a:buNone/>
            </a:pPr>
            <a:r>
              <a:rPr lang="cs-CZ" sz="1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BOTKA	      POLIČKA</a:t>
            </a:r>
          </a:p>
          <a:p>
            <a:pPr marL="0" indent="0">
              <a:buNone/>
            </a:pPr>
            <a:r>
              <a:rPr lang="cs-CZ" sz="1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CENINA	      PORTÁL</a:t>
            </a:r>
          </a:p>
          <a:p>
            <a:pPr marL="0" indent="0">
              <a:buNone/>
            </a:pPr>
            <a:r>
              <a:rPr lang="cs-CZ" sz="1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DOTACE	      POSTEL</a:t>
            </a:r>
          </a:p>
          <a:p>
            <a:pPr marL="0" indent="0">
              <a:buNone/>
            </a:pPr>
            <a:r>
              <a:rPr lang="cs-CZ" sz="1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HODINY	      POTOK</a:t>
            </a:r>
          </a:p>
          <a:p>
            <a:pPr marL="0" indent="0">
              <a:buNone/>
            </a:pPr>
            <a:r>
              <a:rPr lang="cs-CZ" sz="1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JÍDLO	      RORÝS</a:t>
            </a:r>
          </a:p>
          <a:p>
            <a:pPr marL="0" indent="0">
              <a:buNone/>
            </a:pPr>
            <a:r>
              <a:rPr lang="cs-CZ" sz="1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KNIHA	      SÁDLO</a:t>
            </a:r>
          </a:p>
          <a:p>
            <a:pPr marL="0" indent="0">
              <a:buNone/>
            </a:pPr>
            <a:r>
              <a:rPr lang="cs-CZ" sz="1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KOMODA	      SELKA</a:t>
            </a:r>
          </a:p>
          <a:p>
            <a:pPr marL="0" indent="0">
              <a:buNone/>
            </a:pPr>
            <a:r>
              <a:rPr lang="cs-CZ" sz="1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KORYTO	      SYSEL</a:t>
            </a:r>
          </a:p>
          <a:p>
            <a:pPr marL="0" indent="0">
              <a:buNone/>
            </a:pPr>
            <a:r>
              <a:rPr lang="cs-CZ" sz="1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KRÁVA	      VÝSKOK</a:t>
            </a:r>
          </a:p>
          <a:p>
            <a:pPr marL="0" indent="0">
              <a:buNone/>
            </a:pPr>
            <a:endParaRPr lang="cs-CZ" sz="1600" dirty="0"/>
          </a:p>
          <a:p>
            <a:pPr marL="0" indent="0">
              <a:buNone/>
            </a:pPr>
            <a:endParaRPr lang="cs-CZ" sz="1600" dirty="0" smtClean="0"/>
          </a:p>
          <a:p>
            <a:pPr marL="0" indent="0">
              <a:buNone/>
            </a:pPr>
            <a:endParaRPr lang="cs-CZ" sz="1600" dirty="0" smtClean="0"/>
          </a:p>
          <a:p>
            <a:pPr marL="0" indent="0">
              <a:buNone/>
            </a:pPr>
            <a:r>
              <a:rPr lang="cs-CZ" sz="1600" dirty="0" smtClean="0"/>
              <a:t>TAJENKA:</a:t>
            </a:r>
            <a:endParaRPr lang="cs-CZ" sz="1600" dirty="0"/>
          </a:p>
        </p:txBody>
      </p:sp>
      <p:pic>
        <p:nvPicPr>
          <p:cNvPr id="1026" name="Picture 2" descr="C:\Users\DMU\Desktop\DUM\IMG_477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2276872"/>
            <a:ext cx="4608512" cy="3672408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809850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28945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200" b="1" dirty="0" smtClean="0"/>
              <a:t>Cit. 07.04.2013</a:t>
            </a:r>
          </a:p>
          <a:p>
            <a:pPr marL="0" indent="0">
              <a:buNone/>
            </a:pPr>
            <a:r>
              <a:rPr lang="cs-CZ" sz="1200" b="1" dirty="0" smtClean="0"/>
              <a:t>Použité materiály jsou z vlastního zdroje	</a:t>
            </a:r>
          </a:p>
          <a:p>
            <a:pPr marL="0" indent="0">
              <a:buNone/>
            </a:pPr>
            <a:r>
              <a:rPr lang="cs-CZ" sz="1200" b="1" dirty="0" smtClean="0"/>
              <a:t>07.04.2013	18.15-18.45</a:t>
            </a:r>
            <a:endParaRPr lang="cs-CZ" sz="1200" b="1" dirty="0"/>
          </a:p>
        </p:txBody>
      </p:sp>
    </p:spTree>
    <p:extLst>
      <p:ext uri="{BB962C8B-B14F-4D97-AF65-F5344CB8AC3E}">
        <p14:creationId xmlns:p14="http://schemas.microsoft.com/office/powerpoint/2010/main" val="2219534462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</TotalTime>
  <Words>140</Words>
  <Application>Microsoft Office PowerPoint</Application>
  <PresentationFormat>Předvádění na obrazovce (4:3)</PresentationFormat>
  <Paragraphs>50</Paragraphs>
  <Slides>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Motiv sady Office</vt:lpstr>
      <vt:lpstr>Prezentace aplikace PowerPoint</vt:lpstr>
      <vt:lpstr>Doplň osmisměrku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DMU</dc:creator>
  <cp:lastModifiedBy>Sborovna</cp:lastModifiedBy>
  <cp:revision>13</cp:revision>
  <dcterms:created xsi:type="dcterms:W3CDTF">2013-04-07T09:04:43Z</dcterms:created>
  <dcterms:modified xsi:type="dcterms:W3CDTF">2013-12-10T19:30:44Z</dcterms:modified>
</cp:coreProperties>
</file>