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skolaci.com/?p=19226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137916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VY_12_INOVACE_92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Práce</a:t>
                      </a:r>
                      <a:r>
                        <a:rPr lang="cs-CZ" sz="1400" baseline="0" smtClean="0"/>
                        <a:t> s textem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Znáte známá přísloví?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Obohacování slovní zásoby, práce s textem, výklad přísloví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30.12.2012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07.01.2013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58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Znáte známá přísloví?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Doplňte správná slova do známých přísloví :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rgbClr val="0070C0"/>
                </a:solidFill>
              </a:rPr>
              <a:t>Moudřejší, dává, pilku, hlad, oči, dobrá, lež, nejlíp, doskáče, tma, přenáší, pád, v hrsti, málo, stromu, pozdě, večeří, bít, zelení, večera.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Kdo chce psa </a:t>
            </a:r>
            <a:r>
              <a:rPr lang="cs-CZ" sz="1800" dirty="0" smtClean="0">
                <a:solidFill>
                  <a:srgbClr val="FF0000"/>
                </a:solidFill>
              </a:rPr>
              <a:t>mít</a:t>
            </a:r>
            <a:r>
              <a:rPr lang="cs-CZ" sz="1800" dirty="0" smtClean="0"/>
              <a:t>, hůl si vždy najde.</a:t>
            </a:r>
          </a:p>
          <a:p>
            <a:pPr marL="0" indent="0">
              <a:buNone/>
            </a:pPr>
            <a:r>
              <a:rPr lang="cs-CZ" sz="1800" dirty="0" smtClean="0"/>
              <a:t>Jablko nepadne daleko od </a:t>
            </a:r>
            <a:r>
              <a:rPr lang="cs-CZ" sz="1800" dirty="0" smtClean="0">
                <a:solidFill>
                  <a:srgbClr val="FF0000"/>
                </a:solidFill>
              </a:rPr>
              <a:t>domu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Láska hory </a:t>
            </a:r>
            <a:r>
              <a:rPr lang="cs-CZ" sz="1800" dirty="0" smtClean="0">
                <a:solidFill>
                  <a:srgbClr val="FF0000"/>
                </a:solidFill>
              </a:rPr>
              <a:t>nesnáší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Kdo rychle dává, dvakrát </a:t>
            </a:r>
            <a:r>
              <a:rPr lang="cs-CZ" sz="1800" dirty="0" smtClean="0">
                <a:solidFill>
                  <a:srgbClr val="FF0000"/>
                </a:solidFill>
              </a:rPr>
              <a:t>bere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Komu se nelení, tomu se </a:t>
            </a:r>
            <a:r>
              <a:rPr lang="cs-CZ" sz="1800" dirty="0" smtClean="0">
                <a:solidFill>
                  <a:srgbClr val="FF0000"/>
                </a:solidFill>
              </a:rPr>
              <a:t>červení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Kdo se směje naposledy, ten se směje </a:t>
            </a:r>
            <a:r>
              <a:rPr lang="cs-CZ" sz="1800" dirty="0" smtClean="0">
                <a:solidFill>
                  <a:srgbClr val="FF0000"/>
                </a:solidFill>
              </a:rPr>
              <a:t>nejhůř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rgbClr val="FF0000"/>
                </a:solidFill>
              </a:rPr>
              <a:t>Pravda</a:t>
            </a:r>
            <a:r>
              <a:rPr lang="cs-CZ" sz="1800" dirty="0" smtClean="0"/>
              <a:t> má krátké nohy, daleko neujde.</a:t>
            </a:r>
          </a:p>
          <a:p>
            <a:pPr marL="0" indent="0">
              <a:buNone/>
            </a:pPr>
            <a:r>
              <a:rPr lang="cs-CZ" sz="1800" dirty="0" smtClean="0"/>
              <a:t>Pýcha předchází </a:t>
            </a:r>
            <a:r>
              <a:rPr lang="cs-CZ" sz="1800" dirty="0" smtClean="0">
                <a:solidFill>
                  <a:srgbClr val="FF0000"/>
                </a:solidFill>
              </a:rPr>
              <a:t>hlad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Nechval dne před </a:t>
            </a:r>
            <a:r>
              <a:rPr lang="cs-CZ" sz="1800" dirty="0" smtClean="0">
                <a:solidFill>
                  <a:srgbClr val="FF0000"/>
                </a:solidFill>
              </a:rPr>
              <a:t>obědem</a:t>
            </a:r>
            <a:r>
              <a:rPr lang="cs-CZ" sz="1800" dirty="0" smtClean="0"/>
              <a:t>.</a:t>
            </a:r>
          </a:p>
          <a:p>
            <a:pPr marL="0" indent="0">
              <a:buNone/>
            </a:pPr>
            <a:r>
              <a:rPr lang="cs-CZ" sz="1800" dirty="0" smtClean="0"/>
              <a:t>Kdo </a:t>
            </a:r>
            <a:r>
              <a:rPr lang="cs-CZ" sz="1800" dirty="0" smtClean="0">
                <a:solidFill>
                  <a:srgbClr val="FF0000"/>
                </a:solidFill>
              </a:rPr>
              <a:t>brzo</a:t>
            </a:r>
            <a:r>
              <a:rPr lang="cs-CZ" sz="1800" dirty="0" smtClean="0"/>
              <a:t> chodí, sám sobě škodí.		</a:t>
            </a:r>
          </a:p>
          <a:p>
            <a:pPr marL="0" indent="0">
              <a:buNone/>
            </a:pPr>
            <a:r>
              <a:rPr lang="cs-CZ" sz="1800" dirty="0" smtClean="0"/>
              <a:t>				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40968"/>
            <a:ext cx="28803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036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4006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Doplňte </a:t>
            </a:r>
            <a:r>
              <a:rPr lang="cs-CZ" sz="2400" dirty="0"/>
              <a:t>správná slova do známých přísloví :</a:t>
            </a:r>
          </a:p>
          <a:p>
            <a:pPr marL="0" indent="0">
              <a:buNone/>
            </a:pPr>
            <a:r>
              <a:rPr lang="cs-CZ" sz="2000" dirty="0">
                <a:solidFill>
                  <a:srgbClr val="0070C0"/>
                </a:solidFill>
              </a:rPr>
              <a:t>Moudřejší, dává, pilku, hlad, oči, dobrá, lež, nejlíp, doskáče, tma, přenáší, pád, v hrsti, málo, stromu, pozdě, večeří, bít, zelení, večera.</a:t>
            </a:r>
          </a:p>
          <a:p>
            <a:pPr marL="0" indent="0" algn="just">
              <a:buNone/>
            </a:pPr>
            <a:r>
              <a:rPr lang="cs-CZ" sz="2000" dirty="0" smtClean="0"/>
              <a:t>	</a:t>
            </a:r>
          </a:p>
          <a:p>
            <a:pPr marL="0" indent="0" algn="just">
              <a:buNone/>
            </a:pPr>
            <a:r>
              <a:rPr lang="cs-CZ" sz="2000" dirty="0"/>
              <a:t>	</a:t>
            </a:r>
            <a:r>
              <a:rPr lang="cs-CZ" sz="2000" dirty="0" smtClean="0"/>
              <a:t>			Každý </a:t>
            </a:r>
            <a:r>
              <a:rPr lang="cs-CZ" sz="2000" dirty="0"/>
              <a:t>chvilku tahá </a:t>
            </a:r>
            <a:r>
              <a:rPr lang="cs-CZ" sz="2000" dirty="0">
                <a:solidFill>
                  <a:srgbClr val="FF0000"/>
                </a:solidFill>
              </a:rPr>
              <a:t>sirku</a:t>
            </a:r>
            <a:r>
              <a:rPr lang="cs-CZ" sz="2000" dirty="0"/>
              <a:t>.</a:t>
            </a:r>
          </a:p>
          <a:p>
            <a:pPr marL="0" indent="0" algn="just">
              <a:buNone/>
            </a:pPr>
            <a:r>
              <a:rPr lang="cs-CZ" sz="2000" dirty="0" smtClean="0"/>
              <a:t>				</a:t>
            </a:r>
            <a:r>
              <a:rPr lang="cs-CZ" sz="2000" dirty="0" smtClean="0">
                <a:solidFill>
                  <a:srgbClr val="FF0000"/>
                </a:solidFill>
              </a:rPr>
              <a:t>Had</a:t>
            </a:r>
            <a:r>
              <a:rPr lang="cs-CZ" sz="2000" dirty="0" smtClean="0"/>
              <a:t> </a:t>
            </a:r>
            <a:r>
              <a:rPr lang="cs-CZ" sz="2000" dirty="0"/>
              <a:t>je nejlepší kuchař.</a:t>
            </a:r>
          </a:p>
          <a:p>
            <a:pPr marL="0" indent="0" algn="just">
              <a:buNone/>
            </a:pPr>
            <a:r>
              <a:rPr lang="cs-CZ" sz="2000" dirty="0" smtClean="0"/>
              <a:t>				Ranní </a:t>
            </a:r>
            <a:r>
              <a:rPr lang="cs-CZ" sz="2000" dirty="0"/>
              <a:t>ptáče dál </a:t>
            </a:r>
            <a:r>
              <a:rPr lang="cs-CZ" sz="2000" dirty="0">
                <a:solidFill>
                  <a:srgbClr val="FF0000"/>
                </a:solidFill>
              </a:rPr>
              <a:t>neskáče</a:t>
            </a:r>
            <a:r>
              <a:rPr lang="cs-CZ" sz="2000" dirty="0"/>
              <a:t>.</a:t>
            </a:r>
          </a:p>
          <a:p>
            <a:pPr marL="0" indent="0" algn="just">
              <a:buNone/>
            </a:pPr>
            <a:r>
              <a:rPr lang="cs-CZ" sz="2000" dirty="0" smtClean="0"/>
              <a:t>				</a:t>
            </a:r>
            <a:r>
              <a:rPr lang="cs-CZ" sz="2000" dirty="0" smtClean="0">
                <a:solidFill>
                  <a:srgbClr val="FF0000"/>
                </a:solidFill>
              </a:rPr>
              <a:t>Špatná</a:t>
            </a:r>
            <a:r>
              <a:rPr lang="cs-CZ" sz="2000" dirty="0" smtClean="0"/>
              <a:t> </a:t>
            </a:r>
            <a:r>
              <a:rPr lang="cs-CZ" sz="2000" dirty="0"/>
              <a:t>rada nad zlato.</a:t>
            </a:r>
          </a:p>
          <a:p>
            <a:pPr marL="0" indent="0" algn="just">
              <a:buNone/>
            </a:pPr>
            <a:r>
              <a:rPr lang="cs-CZ" sz="2000" dirty="0" smtClean="0"/>
              <a:t>				Lepší </a:t>
            </a:r>
            <a:r>
              <a:rPr lang="cs-CZ" sz="2000" dirty="0"/>
              <a:t>vrabec v </a:t>
            </a:r>
            <a:r>
              <a:rPr lang="cs-CZ" sz="2000" dirty="0">
                <a:solidFill>
                  <a:srgbClr val="FF0000"/>
                </a:solidFill>
              </a:rPr>
              <a:t>srsti</a:t>
            </a:r>
            <a:r>
              <a:rPr lang="cs-CZ" sz="2000" dirty="0"/>
              <a:t>, než holub na střeše.</a:t>
            </a:r>
          </a:p>
          <a:p>
            <a:pPr marL="0" indent="0" algn="just">
              <a:buNone/>
            </a:pPr>
            <a:r>
              <a:rPr lang="cs-CZ" sz="2000" dirty="0" smtClean="0"/>
              <a:t>				Strach </a:t>
            </a:r>
            <a:r>
              <a:rPr lang="cs-CZ" sz="2000" dirty="0"/>
              <a:t>má velké </a:t>
            </a:r>
            <a:r>
              <a:rPr lang="cs-CZ" sz="2000" dirty="0">
                <a:solidFill>
                  <a:srgbClr val="FF0000"/>
                </a:solidFill>
              </a:rPr>
              <a:t>uši</a:t>
            </a:r>
            <a:r>
              <a:rPr lang="cs-CZ" sz="2000" dirty="0"/>
              <a:t>.</a:t>
            </a:r>
          </a:p>
          <a:p>
            <a:pPr marL="0" indent="0" algn="just">
              <a:buNone/>
            </a:pPr>
            <a:r>
              <a:rPr lang="cs-CZ" sz="2000" dirty="0" smtClean="0"/>
              <a:t>				Ráno </a:t>
            </a:r>
            <a:r>
              <a:rPr lang="cs-CZ" sz="2000" dirty="0"/>
              <a:t>moudřejší </a:t>
            </a:r>
            <a:r>
              <a:rPr lang="cs-CZ" sz="2000" dirty="0">
                <a:solidFill>
                  <a:srgbClr val="FF0000"/>
                </a:solidFill>
              </a:rPr>
              <a:t>včerejška</a:t>
            </a:r>
            <a:r>
              <a:rPr lang="cs-CZ" sz="2000" dirty="0"/>
              <a:t>.</a:t>
            </a:r>
          </a:p>
          <a:p>
            <a:pPr marL="0" indent="0" algn="just">
              <a:buNone/>
            </a:pPr>
            <a:r>
              <a:rPr lang="cs-CZ" sz="2000" dirty="0" smtClean="0"/>
              <a:t>				Pod </a:t>
            </a:r>
            <a:r>
              <a:rPr lang="cs-CZ" sz="2000" dirty="0"/>
              <a:t>svícnem bývá </a:t>
            </a:r>
            <a:r>
              <a:rPr lang="cs-CZ" sz="2000" dirty="0">
                <a:solidFill>
                  <a:srgbClr val="FF0000"/>
                </a:solidFill>
              </a:rPr>
              <a:t>světlo</a:t>
            </a:r>
            <a:r>
              <a:rPr lang="cs-CZ" sz="2000" dirty="0" smtClean="0"/>
              <a:t>.</a:t>
            </a:r>
            <a:endParaRPr lang="cs-CZ" dirty="0" smtClean="0"/>
          </a:p>
          <a:p>
            <a:pPr marL="0" indent="0" algn="just">
              <a:buNone/>
            </a:pPr>
            <a:r>
              <a:rPr lang="cs-CZ" sz="2000" dirty="0"/>
              <a:t>	</a:t>
            </a:r>
            <a:r>
              <a:rPr lang="cs-CZ" sz="2000" dirty="0" smtClean="0"/>
              <a:t>			</a:t>
            </a:r>
            <a:r>
              <a:rPr lang="cs-CZ" sz="2000" dirty="0" smtClean="0">
                <a:solidFill>
                  <a:srgbClr val="FF0000"/>
                </a:solidFill>
              </a:rPr>
              <a:t>Hloupější</a:t>
            </a:r>
            <a:r>
              <a:rPr lang="cs-CZ" sz="2000" dirty="0" smtClean="0"/>
              <a:t> ustoupí.</a:t>
            </a:r>
          </a:p>
          <a:p>
            <a:pPr marL="0" indent="0" algn="just">
              <a:buNone/>
            </a:pPr>
            <a:r>
              <a:rPr lang="cs-CZ" sz="2000" dirty="0"/>
              <a:t>	</a:t>
            </a:r>
            <a:r>
              <a:rPr lang="cs-CZ" sz="2000" dirty="0" smtClean="0"/>
              <a:t>			Práce kvapná </a:t>
            </a:r>
            <a:r>
              <a:rPr lang="cs-CZ" sz="2000" dirty="0" smtClean="0">
                <a:solidFill>
                  <a:srgbClr val="FF0000"/>
                </a:solidFill>
              </a:rPr>
              <a:t>hodně</a:t>
            </a:r>
            <a:r>
              <a:rPr lang="cs-CZ" sz="2000" dirty="0" smtClean="0"/>
              <a:t> platná.</a:t>
            </a:r>
            <a:endParaRPr lang="cs-CZ" sz="2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04" y="2492896"/>
            <a:ext cx="302433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94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Český jazyk jako hra s příslovími, str. 16</a:t>
            </a:r>
          </a:p>
          <a:p>
            <a:pPr marL="0" indent="0">
              <a:buNone/>
            </a:pPr>
            <a:r>
              <a:rPr lang="cs-CZ" sz="1800" dirty="0" smtClean="0"/>
              <a:t>30.12.2012	21.00 hod.</a:t>
            </a:r>
          </a:p>
          <a:p>
            <a:pPr marL="0" indent="0">
              <a:buNone/>
            </a:pPr>
            <a:r>
              <a:rPr lang="cs-CZ" sz="1800" dirty="0" smtClean="0">
                <a:hlinkClick r:id="rId2"/>
              </a:rPr>
              <a:t>http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skolaci.com</a:t>
            </a:r>
            <a:r>
              <a:rPr lang="cs-CZ" sz="1800" dirty="0">
                <a:hlinkClick r:id="rId2"/>
              </a:rPr>
              <a:t>/?</a:t>
            </a:r>
            <a:r>
              <a:rPr lang="cs-CZ" sz="1800" dirty="0" smtClean="0">
                <a:hlinkClick r:id="rId2"/>
              </a:rPr>
              <a:t>p=19226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30.12.2012	21.05 hod.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8257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277</Words>
  <Application>Microsoft Office PowerPoint</Application>
  <PresentationFormat>Předvádění na obrazovce (4:3)</PresentationFormat>
  <Paragraphs>61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Znáte známá přísloví? 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11</cp:revision>
  <dcterms:created xsi:type="dcterms:W3CDTF">2012-12-30T19:28:34Z</dcterms:created>
  <dcterms:modified xsi:type="dcterms:W3CDTF">2013-12-10T19:30:59Z</dcterms:modified>
</cp:coreProperties>
</file>