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5419887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VY_12_INOVACE_96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</a:t>
                      </a:r>
                      <a:r>
                        <a:rPr lang="cs-CZ" sz="1400" baseline="0" dirty="0" smtClean="0"/>
                        <a:t> list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Cvičení </a:t>
                      </a:r>
                      <a:r>
                        <a:rPr lang="cs-CZ" sz="1400" smtClean="0"/>
                        <a:t>– zájmeno JÁ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Ověřování</a:t>
                      </a:r>
                      <a:r>
                        <a:rPr lang="cs-CZ" sz="1400" baseline="0" dirty="0" smtClean="0"/>
                        <a:t> znalostí, doplňování správných tvarů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15.03.2013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27.03.2013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847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i="1" dirty="0" smtClean="0"/>
              <a:t>Souhrnná cvičení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000" b="1" i="1" u="sng" dirty="0" smtClean="0"/>
          </a:p>
          <a:p>
            <a:pPr marL="0" indent="0" algn="ctr">
              <a:buNone/>
            </a:pPr>
            <a:r>
              <a:rPr lang="cs-CZ" sz="3000" b="1" i="1" u="sng" dirty="0" smtClean="0"/>
              <a:t>Vyber správný tvar zájmena z nabídky a urči pád ( ).</a:t>
            </a:r>
          </a:p>
          <a:p>
            <a:pPr marL="0" indent="0" algn="ctr">
              <a:buNone/>
            </a:pPr>
            <a:endParaRPr lang="cs-CZ" sz="30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3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Nabídka: </a:t>
            </a:r>
            <a:r>
              <a:rPr lang="cs-CZ" sz="30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mě, na mně, o mě, o mně</a:t>
            </a:r>
          </a:p>
          <a:p>
            <a:pPr marL="0" indent="0">
              <a:buNone/>
            </a:pPr>
            <a:endParaRPr lang="cs-CZ" sz="3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dirty="0" smtClean="0"/>
              <a:t>Čekal _ _ (	) před školou. Josefovi se _ _ (   ) zdálo. _ _ (   ) se neohlížej. Kalhoty _ _ (   ) visely. Pokoušely se _ _ (   ) mdloby. _ _ (   ) jim vůbec nezáleží. Spolehni se _ _ (   ). Babička měla _ _ (   ) strach. Na třídní schůzce se _ _ (   ) tatínek bavil s paní učitelkou. Byla _ _ (   ) pyšná. Neboj se _ _ (   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15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12568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Správné řešení: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Čekal </a:t>
            </a:r>
            <a:r>
              <a:rPr lang="cs-CZ" b="1" i="1" dirty="0" smtClean="0">
                <a:solidFill>
                  <a:srgbClr val="FF0000"/>
                </a:solidFill>
              </a:rPr>
              <a:t>na mě (4.p.)</a:t>
            </a:r>
            <a:r>
              <a:rPr lang="cs-CZ" i="1" dirty="0" smtClean="0"/>
              <a:t> </a:t>
            </a:r>
            <a:r>
              <a:rPr lang="cs-CZ" dirty="0" smtClean="0"/>
              <a:t>před školou. Josefovi se </a:t>
            </a:r>
            <a:r>
              <a:rPr lang="cs-CZ" b="1" i="1" dirty="0" smtClean="0">
                <a:solidFill>
                  <a:srgbClr val="FF0000"/>
                </a:solidFill>
              </a:rPr>
              <a:t>o mně (6.p.)</a:t>
            </a:r>
            <a:r>
              <a:rPr lang="cs-CZ" dirty="0" smtClean="0"/>
              <a:t> zdálo. </a:t>
            </a:r>
            <a:r>
              <a:rPr lang="cs-CZ" b="1" i="1" dirty="0" smtClean="0">
                <a:solidFill>
                  <a:srgbClr val="FF0000"/>
                </a:solidFill>
              </a:rPr>
              <a:t>Na mě (4.p.)</a:t>
            </a:r>
            <a:r>
              <a:rPr lang="cs-CZ" i="1" dirty="0" smtClean="0"/>
              <a:t> </a:t>
            </a:r>
            <a:r>
              <a:rPr lang="cs-CZ" dirty="0" smtClean="0"/>
              <a:t>se neohlížej. Kalhoty </a:t>
            </a:r>
            <a:r>
              <a:rPr lang="cs-CZ" b="1" i="1" dirty="0" smtClean="0">
                <a:solidFill>
                  <a:srgbClr val="FF0000"/>
                </a:solidFill>
              </a:rPr>
              <a:t>na mně (6.p.) </a:t>
            </a:r>
            <a:r>
              <a:rPr lang="cs-CZ" dirty="0" smtClean="0"/>
              <a:t>visely. Pokoušely se </a:t>
            </a:r>
            <a:r>
              <a:rPr lang="cs-CZ" b="1" i="1" dirty="0" smtClean="0">
                <a:solidFill>
                  <a:srgbClr val="FF0000"/>
                </a:solidFill>
              </a:rPr>
              <a:t>o mě (4.p.)</a:t>
            </a:r>
            <a:r>
              <a:rPr lang="cs-CZ" i="1" dirty="0" smtClean="0"/>
              <a:t> </a:t>
            </a:r>
            <a:r>
              <a:rPr lang="cs-CZ" dirty="0" smtClean="0"/>
              <a:t>mdloby. </a:t>
            </a:r>
            <a:r>
              <a:rPr lang="cs-CZ" b="1" i="1" dirty="0" smtClean="0">
                <a:solidFill>
                  <a:srgbClr val="FF0000"/>
                </a:solidFill>
              </a:rPr>
              <a:t>Na mně (6.p.)</a:t>
            </a:r>
            <a:r>
              <a:rPr lang="cs-CZ" i="1" dirty="0" smtClean="0"/>
              <a:t> </a:t>
            </a:r>
            <a:r>
              <a:rPr lang="cs-CZ" dirty="0" smtClean="0"/>
              <a:t>jim vůbec nezáleží. Spolehni se </a:t>
            </a:r>
            <a:r>
              <a:rPr lang="cs-CZ" b="1" i="1" dirty="0" smtClean="0">
                <a:solidFill>
                  <a:srgbClr val="FF0000"/>
                </a:solidFill>
              </a:rPr>
              <a:t>na mě (4.p.)</a:t>
            </a:r>
            <a:r>
              <a:rPr lang="cs-CZ" i="1" dirty="0" smtClean="0"/>
              <a:t>. </a:t>
            </a:r>
            <a:r>
              <a:rPr lang="cs-CZ" dirty="0" smtClean="0"/>
              <a:t>Babička měla </a:t>
            </a:r>
            <a:r>
              <a:rPr lang="cs-CZ" b="1" i="1" dirty="0" smtClean="0">
                <a:solidFill>
                  <a:srgbClr val="FF0000"/>
                </a:solidFill>
              </a:rPr>
              <a:t>o mě (4.p.)</a:t>
            </a:r>
            <a:r>
              <a:rPr lang="cs-CZ" i="1" dirty="0" smtClean="0"/>
              <a:t> </a:t>
            </a:r>
            <a:r>
              <a:rPr lang="cs-CZ" dirty="0" smtClean="0"/>
              <a:t>strach. Na třídní schůzce se </a:t>
            </a:r>
            <a:r>
              <a:rPr lang="cs-CZ" b="1" i="1" dirty="0" smtClean="0">
                <a:solidFill>
                  <a:srgbClr val="FF0000"/>
                </a:solidFill>
              </a:rPr>
              <a:t>o mně (6.p.) </a:t>
            </a:r>
            <a:r>
              <a:rPr lang="cs-CZ" dirty="0" smtClean="0"/>
              <a:t>tatínek bavil s paní učitelkou. Byla </a:t>
            </a:r>
            <a:r>
              <a:rPr lang="cs-CZ" b="1" i="1" dirty="0" smtClean="0">
                <a:solidFill>
                  <a:srgbClr val="FF0000"/>
                </a:solidFill>
              </a:rPr>
              <a:t>na mě (4.p.) </a:t>
            </a:r>
            <a:r>
              <a:rPr lang="cs-CZ" dirty="0" smtClean="0"/>
              <a:t>pyšná. Neboj se </a:t>
            </a:r>
            <a:r>
              <a:rPr lang="cs-CZ" b="1" i="1" dirty="0" smtClean="0">
                <a:solidFill>
                  <a:srgbClr val="FF0000"/>
                </a:solidFill>
              </a:rPr>
              <a:t>o mě (4.p.)</a:t>
            </a:r>
            <a:r>
              <a:rPr lang="cs-CZ" i="1" dirty="0" smtClean="0"/>
              <a:t>.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i="1" dirty="0" smtClean="0"/>
              <a:t>Souhrnná cvičení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97243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Doplň tvary zájmena </a:t>
            </a:r>
            <a:r>
              <a:rPr lang="cs-CZ" b="1" i="1" u="sng" dirty="0" smtClean="0">
                <a:solidFill>
                  <a:srgbClr val="FF0000"/>
                </a:solidFill>
              </a:rPr>
              <a:t>já</a:t>
            </a:r>
            <a:r>
              <a:rPr lang="cs-CZ" b="1" i="1" u="sng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400" dirty="0" smtClean="0"/>
              <a:t>Nebylo to ode _ hezké. Je _ to líto. Pro _ za _. Nedívej se na _. Uděláš to pro _? _ to nebaví. Určitě _ zavolej. Nezlob se na _. Je _ ho líto. Bylo to ode _ nehezké. Nic špatného o _ nemohl slyšet. Podíval se na _ vyčítavě. Je to pro _ velké vyznamenání. 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47434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Správné řešení: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400" dirty="0" smtClean="0"/>
              <a:t>Nebylo to ode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hezké. Je </a:t>
            </a:r>
            <a:r>
              <a:rPr lang="cs-CZ" sz="3400" b="1" i="1" dirty="0" smtClean="0">
                <a:solidFill>
                  <a:srgbClr val="FF0000"/>
                </a:solidFill>
              </a:rPr>
              <a:t>mi</a:t>
            </a:r>
            <a:r>
              <a:rPr lang="cs-CZ" sz="3400" dirty="0" smtClean="0"/>
              <a:t> to líto. Pro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za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. Nedívej se na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. Uděláš to pro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?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to nebaví. Určitě </a:t>
            </a:r>
            <a:r>
              <a:rPr lang="cs-CZ" sz="3400" b="1" i="1" dirty="0" smtClean="0">
                <a:solidFill>
                  <a:srgbClr val="FF0000"/>
                </a:solidFill>
              </a:rPr>
              <a:t>mi</a:t>
            </a:r>
            <a:r>
              <a:rPr lang="cs-CZ" sz="3400" dirty="0" smtClean="0"/>
              <a:t> zavolej. Nezlob se na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. Je </a:t>
            </a:r>
            <a:r>
              <a:rPr lang="cs-CZ" sz="3400" b="1" i="1" dirty="0" smtClean="0">
                <a:solidFill>
                  <a:srgbClr val="FF0000"/>
                </a:solidFill>
              </a:rPr>
              <a:t>mi</a:t>
            </a:r>
            <a:r>
              <a:rPr lang="cs-CZ" sz="3400" dirty="0" smtClean="0"/>
              <a:t> ho líto. Bylo to ode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nehezké. Nic špatného o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nemohl slyšet. Podíval se na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vyčítavě. Je to pro </a:t>
            </a:r>
            <a:r>
              <a:rPr lang="cs-CZ" sz="3400" b="1" i="1" dirty="0" smtClean="0">
                <a:solidFill>
                  <a:srgbClr val="FF0000"/>
                </a:solidFill>
              </a:rPr>
              <a:t>mě </a:t>
            </a:r>
            <a:r>
              <a:rPr lang="cs-CZ" sz="3400" dirty="0" smtClean="0"/>
              <a:t>velké vyznamenání. </a:t>
            </a:r>
            <a:endParaRPr lang="cs-CZ" sz="3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460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371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Souhrnná cvičení</vt:lpstr>
      <vt:lpstr>Souhrnná cvičení</vt:lpstr>
      <vt:lpstr>Souhrnná cvičení</vt:lpstr>
      <vt:lpstr>Souhrnná 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14</cp:revision>
  <dcterms:created xsi:type="dcterms:W3CDTF">2013-12-07T12:23:12Z</dcterms:created>
  <dcterms:modified xsi:type="dcterms:W3CDTF">2013-12-12T19:59:46Z</dcterms:modified>
</cp:coreProperties>
</file>