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4938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VY_12_INOVACE_99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 podle obrázků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Znáš</a:t>
                      </a:r>
                      <a:r>
                        <a:rPr lang="cs-CZ" sz="1400" baseline="0" dirty="0" smtClean="0"/>
                        <a:t> pohádky?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Rozvíjení fantazie</a:t>
                      </a:r>
                      <a:r>
                        <a:rPr lang="cs-CZ" sz="1400" baseline="0" dirty="0" smtClean="0"/>
                        <a:t>, vyprávění, rozvíjení slovní zásoby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30.09.2013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36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pohádky?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/>
              <a:t>Řekni, kdo patří k postavičkám z pohádek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borovna\AppData\Local\Microsoft\Windows\Temporary Internet Files\Content.IE5\ODMYR063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1683355" cy="242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BQ66JMT9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576" y="2420888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borovna\AppData\Local\Microsoft\Windows\Temporary Internet Files\Content.IE5\3U61IBZC\MC9004229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88841"/>
            <a:ext cx="1800225" cy="242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borovna\AppData\Local\Microsoft\Windows\Temporary Internet Files\Content.IE5\ODMYR063\MC9004156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713" y="4581128"/>
            <a:ext cx="211181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borovna\AppData\Local\Microsoft\Windows\Temporary Internet Files\Content.IE5\BQ66JMT9\MC900415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580" y="4581128"/>
            <a:ext cx="1879178" cy="216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borovna\AppData\Local\Microsoft\Windows\Temporary Internet Files\Content.IE5\BQ66JMT9\MC9003616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083" y="4678040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02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7260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/>
              <a:t>Vybarvi si obrázek podle čísel na pastelkách. Vyprávěj pohádku o Smolíčkovi. </a:t>
            </a:r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r>
              <a:rPr lang="cs-CZ" sz="2400" b="1" i="1" dirty="0" smtClean="0"/>
              <a:t>Můžeš otvírat cizím lidem?</a:t>
            </a:r>
          </a:p>
          <a:p>
            <a:pPr marL="0" indent="0" algn="ctr">
              <a:buNone/>
            </a:pPr>
            <a:endParaRPr lang="cs-CZ" sz="2400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pohádky?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borovna\Desktop\dum\IMG_07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429" y="2132856"/>
            <a:ext cx="5688632" cy="38884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22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15.09.2013	</a:t>
            </a:r>
          </a:p>
          <a:p>
            <a:pPr marL="0" indent="0">
              <a:buNone/>
            </a:pPr>
            <a:r>
              <a:rPr lang="cs-CZ" sz="1200" b="1" dirty="0" smtClean="0"/>
              <a:t>Klipart	15.09.2013	17.00-17.30</a:t>
            </a:r>
          </a:p>
          <a:p>
            <a:pPr marL="0" indent="0">
              <a:buNone/>
            </a:pPr>
            <a:r>
              <a:rPr lang="cs-CZ" sz="1200" b="1" dirty="0" smtClean="0"/>
              <a:t>Další použité materiály jsou z vlastního zdroje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777159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127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Znáš pohádky?</vt:lpstr>
      <vt:lpstr>Znáš pohádky?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7</cp:revision>
  <dcterms:created xsi:type="dcterms:W3CDTF">2013-12-06T12:41:17Z</dcterms:created>
  <dcterms:modified xsi:type="dcterms:W3CDTF">2013-12-10T19:47:09Z</dcterms:modified>
</cp:coreProperties>
</file>